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36" r:id="rId2"/>
    <p:sldId id="257" r:id="rId3"/>
    <p:sldId id="258" r:id="rId4"/>
    <p:sldId id="339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7" r:id="rId13"/>
    <p:sldId id="268" r:id="rId14"/>
    <p:sldId id="269" r:id="rId15"/>
    <p:sldId id="270" r:id="rId16"/>
    <p:sldId id="266" r:id="rId17"/>
    <p:sldId id="271" r:id="rId18"/>
    <p:sldId id="337" r:id="rId19"/>
    <p:sldId id="307" r:id="rId20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EBF56B"/>
    <a:srgbClr val="F8F6C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36" autoAdjust="0"/>
    <p:restoredTop sz="93885" autoAdjust="0"/>
  </p:normalViewPr>
  <p:slideViewPr>
    <p:cSldViewPr snapToGrid="0">
      <p:cViewPr varScale="1">
        <p:scale>
          <a:sx n="106" d="100"/>
          <a:sy n="106" d="100"/>
        </p:scale>
        <p:origin x="12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3A0F3-CE03-4CEA-84F0-E2292706220D}" type="datetimeFigureOut">
              <a:rPr lang="cs-CZ" smtClean="0"/>
              <a:t>29.05.2025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43450-DE31-43A9-B48B-EB8CA27513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070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CCC25-543A-4D5B-B960-DC2102962B71}" type="datetimeFigureOut">
              <a:rPr lang="cs-CZ" smtClean="0"/>
              <a:t>29.05.2025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67F02-EF12-43D0-8D2B-C9061DF840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39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67F02-EF12-43D0-8D2B-C9061DF840C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156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CD208-632C-4D4E-B334-EB6D2D9C52C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1256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7F02-EF12-43D0-8D2B-C9061DF840C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857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7F02-EF12-43D0-8D2B-C9061DF840C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063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CD208-632C-4D4E-B334-EB6D2D9C52C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3532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CD208-632C-4D4E-B334-EB6D2D9C52C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474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CD208-632C-4D4E-B334-EB6D2D9C52C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9846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CD208-632C-4D4E-B334-EB6D2D9C52C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82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CD208-632C-4D4E-B334-EB6D2D9C52C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638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CD208-632C-4D4E-B334-EB6D2D9C52C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83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1FC0-4622-4DE1-95A3-4FBF61E2E28C}" type="datetime1">
              <a:rPr lang="cs-CZ" smtClean="0"/>
              <a:t>29.05.2025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2E21-078E-467A-AA01-691BBAF300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637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53DE-7FC8-484B-AD62-89F2052A03A0}" type="datetime1">
              <a:rPr lang="cs-CZ" smtClean="0"/>
              <a:t>29.05.2025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2E21-078E-467A-AA01-691BBAF300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75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4C2B-39E6-4E32-B764-E731E8D3118C}" type="datetime1">
              <a:rPr lang="cs-CZ" smtClean="0"/>
              <a:t>29.05.2025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2E21-078E-467A-AA01-691BBAF300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33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C3F8-CF0F-47A5-82D6-0BD6B6FA018B}" type="datetime1">
              <a:rPr lang="cs-CZ" smtClean="0"/>
              <a:t>29.05.2025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2E21-078E-467A-AA01-691BBAF300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58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2568-F9BB-45EC-B82C-4B5069442FC2}" type="datetime1">
              <a:rPr lang="cs-CZ" smtClean="0"/>
              <a:t>29.05.2025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2E21-078E-467A-AA01-691BBAF300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707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3CC3-2BA2-45F5-A059-52DA12521E82}" type="datetime1">
              <a:rPr lang="cs-CZ" smtClean="0"/>
              <a:t>29.05.2025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2E21-078E-467A-AA01-691BBAF300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96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DABC-9125-4D6A-8CB4-BBCDF77D9197}" type="datetime1">
              <a:rPr lang="cs-CZ" smtClean="0"/>
              <a:t>29.05.2025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2E21-078E-467A-AA01-691BBAF300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017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8665-3A04-4707-8D30-77338F55445B}" type="datetime1">
              <a:rPr lang="cs-CZ" smtClean="0"/>
              <a:t>29.05.2025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2E21-078E-467A-AA01-691BBAF300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197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10D0-CBE3-4569-BEEE-A104863B1FF8}" type="datetime1">
              <a:rPr lang="cs-CZ" smtClean="0"/>
              <a:t>29.05.2025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2E21-078E-467A-AA01-691BBAF300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95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05C5-B7E5-4660-A97B-8861506E3C22}" type="datetime1">
              <a:rPr lang="cs-CZ" smtClean="0"/>
              <a:t>29.05.2025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2E21-078E-467A-AA01-691BBAF300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29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6E22-544B-4067-A5BD-0B37E572C181}" type="datetime1">
              <a:rPr lang="cs-CZ" smtClean="0"/>
              <a:t>29.05.2025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2E21-078E-467A-AA01-691BBAF300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58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D21AE-3C35-4CB5-988B-B60CE96CADDB}" type="datetime1">
              <a:rPr lang="cs-CZ" smtClean="0"/>
              <a:t>29.05.2025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42E21-078E-467A-AA01-691BBAF300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57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95564" y="2484000"/>
            <a:ext cx="6413500" cy="180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cs-CZ" sz="5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GO Steel </a:t>
            </a:r>
            <a:r>
              <a:rPr kumimoji="0" lang="en-GB" altLang="cs-CZ" sz="5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a.s.</a:t>
            </a:r>
            <a:r>
              <a:rPr kumimoji="0" lang="cs-CZ" altLang="cs-CZ" sz="5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cs-CZ" altLang="cs-CZ" sz="5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92. seminář SOP</a:t>
            </a:r>
            <a:endParaRPr kumimoji="0" lang="en-GB" altLang="cs-CZ" sz="5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cs-CZ" sz="4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Chemické složení emulze</a:t>
            </a:r>
            <a:br>
              <a:rPr lang="cs-CZ" sz="4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válcování za studena</a:t>
            </a:r>
            <a:endParaRPr kumimoji="0" lang="en-GB" altLang="cs-CZ" sz="45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28" name="Freeform 17">
            <a:extLst>
              <a:ext uri="{FF2B5EF4-FFF2-40B4-BE49-F238E27FC236}">
                <a16:creationId xmlns:a16="http://schemas.microsoft.com/office/drawing/2014/main" id="{14D8491E-61E0-4939-B77E-8B58E112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3F4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F7A6448-07EA-45C2-B2F2-126FCA51F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8478" y="2580038"/>
            <a:ext cx="3623170" cy="150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 18">
            <a:extLst>
              <a:ext uri="{FF2B5EF4-FFF2-40B4-BE49-F238E27FC236}">
                <a16:creationId xmlns:a16="http://schemas.microsoft.com/office/drawing/2014/main" id="{E2129A46-8F64-4F45-A226-F09DCA07B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B05A6F6-0B52-48D6-8F21-314D8A331E08}"/>
              </a:ext>
            </a:extLst>
          </p:cNvPr>
          <p:cNvSpPr txBox="1"/>
          <p:nvPr/>
        </p:nvSpPr>
        <p:spPr>
          <a:xfrm>
            <a:off x="10700552" y="6193296"/>
            <a:ext cx="149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13.5.2025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FF3BA63E-10AA-4327-8ACD-3D4DB832E616}"/>
              </a:ext>
            </a:extLst>
          </p:cNvPr>
          <p:cNvGrpSpPr/>
          <p:nvPr/>
        </p:nvGrpSpPr>
        <p:grpSpPr>
          <a:xfrm>
            <a:off x="6516873" y="2168159"/>
            <a:ext cx="5675127" cy="2466531"/>
            <a:chOff x="6594976" y="2260519"/>
            <a:chExt cx="5364884" cy="2466531"/>
          </a:xfrm>
        </p:grpSpPr>
        <p:pic>
          <p:nvPicPr>
            <p:cNvPr id="10" name="Obrázek 9" descr="Obsah obrázku budova, město, vlak, silnice&#10;&#10;Popis byl vytvořen automaticky">
              <a:extLst>
                <a:ext uri="{FF2B5EF4-FFF2-40B4-BE49-F238E27FC236}">
                  <a16:creationId xmlns:a16="http://schemas.microsoft.com/office/drawing/2014/main" id="{F8464159-8E0D-4164-8C15-70DABF7BBC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2" t="4798" r="2685" b="28913"/>
            <a:stretch/>
          </p:blipFill>
          <p:spPr>
            <a:xfrm>
              <a:off x="6594976" y="2260519"/>
              <a:ext cx="5364884" cy="2466531"/>
            </a:xfrm>
            <a:prstGeom prst="rect">
              <a:avLst/>
            </a:prstGeom>
          </p:spPr>
        </p:pic>
        <p:sp>
          <p:nvSpPr>
            <p:cNvPr id="7" name="Pravoúhlý trojúhelník 6">
              <a:extLst>
                <a:ext uri="{FF2B5EF4-FFF2-40B4-BE49-F238E27FC236}">
                  <a16:creationId xmlns:a16="http://schemas.microsoft.com/office/drawing/2014/main" id="{4A361DD5-980C-44A8-B52E-9E4D8C2C0BED}"/>
                </a:ext>
              </a:extLst>
            </p:cNvPr>
            <p:cNvSpPr/>
            <p:nvPr/>
          </p:nvSpPr>
          <p:spPr>
            <a:xfrm rot="10800000" flipH="1">
              <a:off x="6594976" y="2260519"/>
              <a:ext cx="1135860" cy="246653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4F55E30B-6D1C-4591-9E0A-7C1ED75620A8}"/>
              </a:ext>
            </a:extLst>
          </p:cNvPr>
          <p:cNvGrpSpPr/>
          <p:nvPr/>
        </p:nvGrpSpPr>
        <p:grpSpPr>
          <a:xfrm>
            <a:off x="-1" y="-1"/>
            <a:ext cx="8663109" cy="2130951"/>
            <a:chOff x="-1376218" y="2752436"/>
            <a:chExt cx="3371274" cy="1727200"/>
          </a:xfrm>
        </p:grpSpPr>
        <p:sp>
          <p:nvSpPr>
            <p:cNvPr id="9" name="Obdélník: s jedním odříznutým rohem 8">
              <a:extLst>
                <a:ext uri="{FF2B5EF4-FFF2-40B4-BE49-F238E27FC236}">
                  <a16:creationId xmlns:a16="http://schemas.microsoft.com/office/drawing/2014/main" id="{87C659D4-CC1D-4D97-98D1-DDA24B0C9663}"/>
                </a:ext>
              </a:extLst>
            </p:cNvPr>
            <p:cNvSpPr/>
            <p:nvPr/>
          </p:nvSpPr>
          <p:spPr>
            <a:xfrm>
              <a:off x="-1376218" y="2752436"/>
              <a:ext cx="3371273" cy="1727200"/>
            </a:xfrm>
            <a:prstGeom prst="snip1Rect">
              <a:avLst>
                <a:gd name="adj" fmla="val 0"/>
              </a:avLst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Pravoúhlý trojúhelník 10">
              <a:extLst>
                <a:ext uri="{FF2B5EF4-FFF2-40B4-BE49-F238E27FC236}">
                  <a16:creationId xmlns:a16="http://schemas.microsoft.com/office/drawing/2014/main" id="{3BFE8FE6-54C2-4CC4-B87E-642926E5C7DD}"/>
                </a:ext>
              </a:extLst>
            </p:cNvPr>
            <p:cNvSpPr/>
            <p:nvPr/>
          </p:nvSpPr>
          <p:spPr>
            <a:xfrm flipH="1">
              <a:off x="1632260" y="2752436"/>
              <a:ext cx="362796" cy="172720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Obrázek 13" descr="Obsah obrázku text, zařízení, indikátor&#10;&#10;Popis byl vytvořen automaticky">
            <a:extLst>
              <a:ext uri="{FF2B5EF4-FFF2-40B4-BE49-F238E27FC236}">
                <a16:creationId xmlns:a16="http://schemas.microsoft.com/office/drawing/2014/main" id="{4944A739-6EBE-4427-9A88-B4BBF2EB6D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118" y="136526"/>
            <a:ext cx="3072368" cy="58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88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476301-8EA3-10B7-94B9-522DDA50F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Extreme-pressure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agent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DD3CC6-6400-C882-BDD1-827745B3E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Formace „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sacrificial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“ (obětního)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tribofilmu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– mírní opotřebení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Založené na P, S (mastné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thiofosfáty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), kombinace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Aktivace tvorby smykovým napětím v deformační zóně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BA7AA433-905A-39FF-CBB7-9D07EB7F9CA7}"/>
              </a:ext>
            </a:extLst>
          </p:cNvPr>
          <p:cNvSpPr txBox="1"/>
          <p:nvPr/>
        </p:nvSpPr>
        <p:spPr>
          <a:xfrm>
            <a:off x="4008416" y="3697444"/>
            <a:ext cx="340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</a:t>
            </a:r>
            <a:endParaRPr lang="cs-CZ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3456C5B8-ECD9-7454-E843-553BD7D97ED5}"/>
              </a:ext>
            </a:extLst>
          </p:cNvPr>
          <p:cNvSpPr txBox="1"/>
          <p:nvPr/>
        </p:nvSpPr>
        <p:spPr>
          <a:xfrm>
            <a:off x="4013383" y="4280604"/>
            <a:ext cx="340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</a:t>
            </a:r>
            <a:endParaRPr lang="cs-CZ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30954436-3EB6-61D3-0888-D092605CE403}"/>
              </a:ext>
            </a:extLst>
          </p:cNvPr>
          <p:cNvSpPr txBox="1"/>
          <p:nvPr/>
        </p:nvSpPr>
        <p:spPr>
          <a:xfrm>
            <a:off x="4337327" y="4017047"/>
            <a:ext cx="340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</a:t>
            </a:r>
            <a:endParaRPr lang="cs-CZ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59CB3FF7-F403-9B02-A9CA-EB093D4EEDFE}"/>
              </a:ext>
            </a:extLst>
          </p:cNvPr>
          <p:cNvSpPr txBox="1"/>
          <p:nvPr/>
        </p:nvSpPr>
        <p:spPr>
          <a:xfrm>
            <a:off x="4670901" y="3710716"/>
            <a:ext cx="340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</a:t>
            </a:r>
            <a:endParaRPr lang="cs-CZ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EA2B58E7-74C5-7881-9D7F-E0E4F5CB254A}"/>
              </a:ext>
            </a:extLst>
          </p:cNvPr>
          <p:cNvSpPr txBox="1"/>
          <p:nvPr/>
        </p:nvSpPr>
        <p:spPr>
          <a:xfrm>
            <a:off x="4642670" y="4326617"/>
            <a:ext cx="637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S-</a:t>
            </a:r>
            <a:endParaRPr lang="cs-CZ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C5A1511A-32F9-EC9F-CC32-0B4530997C5A}"/>
              </a:ext>
            </a:extLst>
          </p:cNvPr>
          <p:cNvCxnSpPr>
            <a:cxnSpLocks/>
          </p:cNvCxnSpPr>
          <p:nvPr/>
        </p:nvCxnSpPr>
        <p:spPr>
          <a:xfrm flipH="1">
            <a:off x="4287483" y="4304253"/>
            <a:ext cx="104570" cy="8755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90635D93-6170-C0B9-7499-3B3AE4A6D755}"/>
              </a:ext>
            </a:extLst>
          </p:cNvPr>
          <p:cNvCxnSpPr>
            <a:cxnSpLocks/>
          </p:cNvCxnSpPr>
          <p:nvPr/>
        </p:nvCxnSpPr>
        <p:spPr>
          <a:xfrm flipH="1">
            <a:off x="4573716" y="3990884"/>
            <a:ext cx="104570" cy="8755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FCEAB6CE-BC06-612E-6028-E7D817690971}"/>
              </a:ext>
            </a:extLst>
          </p:cNvPr>
          <p:cNvCxnSpPr>
            <a:cxnSpLocks/>
          </p:cNvCxnSpPr>
          <p:nvPr/>
        </p:nvCxnSpPr>
        <p:spPr>
          <a:xfrm flipH="1">
            <a:off x="4626934" y="4047727"/>
            <a:ext cx="104570" cy="8755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Přímá spojnice 43">
            <a:extLst>
              <a:ext uri="{FF2B5EF4-FFF2-40B4-BE49-F238E27FC236}">
                <a16:creationId xmlns:a16="http://schemas.microsoft.com/office/drawing/2014/main" id="{A3945243-955B-C6F3-F3B0-7BD344BDBC32}"/>
              </a:ext>
            </a:extLst>
          </p:cNvPr>
          <p:cNvCxnSpPr>
            <a:cxnSpLocks/>
          </p:cNvCxnSpPr>
          <p:nvPr/>
        </p:nvCxnSpPr>
        <p:spPr>
          <a:xfrm flipH="1" flipV="1">
            <a:off x="4288600" y="3963362"/>
            <a:ext cx="90497" cy="96518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Přímá spojnice 44">
            <a:extLst>
              <a:ext uri="{FF2B5EF4-FFF2-40B4-BE49-F238E27FC236}">
                <a16:creationId xmlns:a16="http://schemas.microsoft.com/office/drawing/2014/main" id="{3A68AD6E-1430-4A78-89F9-F29FE5A53ACF}"/>
              </a:ext>
            </a:extLst>
          </p:cNvPr>
          <p:cNvCxnSpPr>
            <a:cxnSpLocks/>
          </p:cNvCxnSpPr>
          <p:nvPr/>
        </p:nvCxnSpPr>
        <p:spPr>
          <a:xfrm flipH="1" flipV="1">
            <a:off x="4611532" y="4260026"/>
            <a:ext cx="90497" cy="96518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958D54C2-9AC2-BEFA-4986-19BB44DAD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544" y="3429000"/>
            <a:ext cx="6073422" cy="341630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ovéPole 54">
            <a:extLst>
              <a:ext uri="{FF2B5EF4-FFF2-40B4-BE49-F238E27FC236}">
                <a16:creationId xmlns:a16="http://schemas.microsoft.com/office/drawing/2014/main" id="{D7CE56FF-EF2F-63E0-DD41-BC5FFD166F8C}"/>
              </a:ext>
            </a:extLst>
          </p:cNvPr>
          <p:cNvSpPr txBox="1"/>
          <p:nvPr/>
        </p:nvSpPr>
        <p:spPr>
          <a:xfrm>
            <a:off x="9038368" y="6568301"/>
            <a:ext cx="34584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i="1" dirty="0">
                <a:solidFill>
                  <a:schemeClr val="bg1"/>
                </a:solidFill>
              </a:rPr>
              <a:t>https://lubrication.expert/what-is-a-tribofilm/</a:t>
            </a:r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81E4396E-0AF0-76A3-0285-B56A8D34CA5F}"/>
              </a:ext>
            </a:extLst>
          </p:cNvPr>
          <p:cNvGrpSpPr/>
          <p:nvPr/>
        </p:nvGrpSpPr>
        <p:grpSpPr>
          <a:xfrm>
            <a:off x="1213243" y="3878879"/>
            <a:ext cx="2834953" cy="244830"/>
            <a:chOff x="1808763" y="1814071"/>
            <a:chExt cx="2834953" cy="244830"/>
          </a:xfrm>
        </p:grpSpPr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77142496-01F9-E60C-D267-BC2E6903898C}"/>
                </a:ext>
              </a:extLst>
            </p:cNvPr>
            <p:cNvCxnSpPr/>
            <p:nvPr/>
          </p:nvCxnSpPr>
          <p:spPr>
            <a:xfrm flipV="1">
              <a:off x="1808763" y="1829958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5EEBCA81-5B8E-34F6-DAAB-7BB891B337E3}"/>
                </a:ext>
              </a:extLst>
            </p:cNvPr>
            <p:cNvCxnSpPr>
              <a:cxnSpLocks/>
            </p:cNvCxnSpPr>
            <p:nvPr/>
          </p:nvCxnSpPr>
          <p:spPr>
            <a:xfrm>
              <a:off x="2026942" y="1837292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id="{8E891F5E-43BA-C642-EB4B-CF644F016B08}"/>
                </a:ext>
              </a:extLst>
            </p:cNvPr>
            <p:cNvCxnSpPr/>
            <p:nvPr/>
          </p:nvCxnSpPr>
          <p:spPr>
            <a:xfrm flipV="1">
              <a:off x="2241769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02D68D06-7CC1-27D6-C3EF-69B874936155}"/>
                </a:ext>
              </a:extLst>
            </p:cNvPr>
            <p:cNvCxnSpPr>
              <a:cxnSpLocks/>
            </p:cNvCxnSpPr>
            <p:nvPr/>
          </p:nvCxnSpPr>
          <p:spPr>
            <a:xfrm>
              <a:off x="2464771" y="1837292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Přímá spojnice 41">
              <a:extLst>
                <a:ext uri="{FF2B5EF4-FFF2-40B4-BE49-F238E27FC236}">
                  <a16:creationId xmlns:a16="http://schemas.microsoft.com/office/drawing/2014/main" id="{407202E6-8BCC-A0C1-8F2A-22F10A6B6E57}"/>
                </a:ext>
              </a:extLst>
            </p:cNvPr>
            <p:cNvCxnSpPr/>
            <p:nvPr/>
          </p:nvCxnSpPr>
          <p:spPr>
            <a:xfrm flipV="1">
              <a:off x="2679598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Přímá spojnice 42">
              <a:extLst>
                <a:ext uri="{FF2B5EF4-FFF2-40B4-BE49-F238E27FC236}">
                  <a16:creationId xmlns:a16="http://schemas.microsoft.com/office/drawing/2014/main" id="{DB9D4353-1802-A37D-2FD5-4CE1AB325D0E}"/>
                </a:ext>
              </a:extLst>
            </p:cNvPr>
            <p:cNvCxnSpPr>
              <a:cxnSpLocks/>
            </p:cNvCxnSpPr>
            <p:nvPr/>
          </p:nvCxnSpPr>
          <p:spPr>
            <a:xfrm>
              <a:off x="2890984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Přímá spojnice 45">
              <a:extLst>
                <a:ext uri="{FF2B5EF4-FFF2-40B4-BE49-F238E27FC236}">
                  <a16:creationId xmlns:a16="http://schemas.microsoft.com/office/drawing/2014/main" id="{DFAA526B-4FFB-1C96-8015-253EDA995F07}"/>
                </a:ext>
              </a:extLst>
            </p:cNvPr>
            <p:cNvCxnSpPr/>
            <p:nvPr/>
          </p:nvCxnSpPr>
          <p:spPr>
            <a:xfrm flipV="1">
              <a:off x="3105811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id="{F1E78A62-638F-9646-80EE-88349651BF44}"/>
                </a:ext>
              </a:extLst>
            </p:cNvPr>
            <p:cNvCxnSpPr>
              <a:cxnSpLocks/>
            </p:cNvCxnSpPr>
            <p:nvPr/>
          </p:nvCxnSpPr>
          <p:spPr>
            <a:xfrm>
              <a:off x="3328813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id="{0786730A-759F-C777-57BD-D6172EC854ED}"/>
                </a:ext>
              </a:extLst>
            </p:cNvPr>
            <p:cNvCxnSpPr/>
            <p:nvPr/>
          </p:nvCxnSpPr>
          <p:spPr>
            <a:xfrm flipV="1">
              <a:off x="3543640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Přímá spojnice 48">
              <a:extLst>
                <a:ext uri="{FF2B5EF4-FFF2-40B4-BE49-F238E27FC236}">
                  <a16:creationId xmlns:a16="http://schemas.microsoft.com/office/drawing/2014/main" id="{1A9D24EF-057B-B34C-C6EC-836E9075A51F}"/>
                </a:ext>
              </a:extLst>
            </p:cNvPr>
            <p:cNvCxnSpPr>
              <a:cxnSpLocks/>
            </p:cNvCxnSpPr>
            <p:nvPr/>
          </p:nvCxnSpPr>
          <p:spPr>
            <a:xfrm>
              <a:off x="3755026" y="182707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Přímá spojnice 49">
              <a:extLst>
                <a:ext uri="{FF2B5EF4-FFF2-40B4-BE49-F238E27FC236}">
                  <a16:creationId xmlns:a16="http://schemas.microsoft.com/office/drawing/2014/main" id="{4BD4713B-C745-3624-86FC-E8850B60EE26}"/>
                </a:ext>
              </a:extLst>
            </p:cNvPr>
            <p:cNvCxnSpPr/>
            <p:nvPr/>
          </p:nvCxnSpPr>
          <p:spPr>
            <a:xfrm flipV="1">
              <a:off x="3969853" y="1814071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Přímá spojnice 50">
              <a:extLst>
                <a:ext uri="{FF2B5EF4-FFF2-40B4-BE49-F238E27FC236}">
                  <a16:creationId xmlns:a16="http://schemas.microsoft.com/office/drawing/2014/main" id="{042B0FD6-080F-6C1C-5EE0-7DAF850C2AC2}"/>
                </a:ext>
              </a:extLst>
            </p:cNvPr>
            <p:cNvCxnSpPr>
              <a:cxnSpLocks/>
            </p:cNvCxnSpPr>
            <p:nvPr/>
          </p:nvCxnSpPr>
          <p:spPr>
            <a:xfrm>
              <a:off x="4183330" y="182072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D21829DA-810E-46A8-3F07-1A4303855F12}"/>
                </a:ext>
              </a:extLst>
            </p:cNvPr>
            <p:cNvCxnSpPr/>
            <p:nvPr/>
          </p:nvCxnSpPr>
          <p:spPr>
            <a:xfrm flipV="1">
              <a:off x="4396066" y="181800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3" name="Skupina 52">
            <a:extLst>
              <a:ext uri="{FF2B5EF4-FFF2-40B4-BE49-F238E27FC236}">
                <a16:creationId xmlns:a16="http://schemas.microsoft.com/office/drawing/2014/main" id="{DA8DF2D6-6C85-7BA6-D889-FD81C812080B}"/>
              </a:ext>
            </a:extLst>
          </p:cNvPr>
          <p:cNvGrpSpPr/>
          <p:nvPr/>
        </p:nvGrpSpPr>
        <p:grpSpPr>
          <a:xfrm>
            <a:off x="1216639" y="4465270"/>
            <a:ext cx="2834953" cy="244830"/>
            <a:chOff x="1808763" y="1814071"/>
            <a:chExt cx="2834953" cy="244830"/>
          </a:xfrm>
        </p:grpSpPr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id="{E8BA5510-9DFB-195A-7FCC-26AB3B3DEFF9}"/>
                </a:ext>
              </a:extLst>
            </p:cNvPr>
            <p:cNvCxnSpPr/>
            <p:nvPr/>
          </p:nvCxnSpPr>
          <p:spPr>
            <a:xfrm flipV="1">
              <a:off x="1808763" y="1829958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Přímá spojnice 55">
              <a:extLst>
                <a:ext uri="{FF2B5EF4-FFF2-40B4-BE49-F238E27FC236}">
                  <a16:creationId xmlns:a16="http://schemas.microsoft.com/office/drawing/2014/main" id="{67304963-FA17-CC8C-52E5-A0852419C0C2}"/>
                </a:ext>
              </a:extLst>
            </p:cNvPr>
            <p:cNvCxnSpPr>
              <a:cxnSpLocks/>
            </p:cNvCxnSpPr>
            <p:nvPr/>
          </p:nvCxnSpPr>
          <p:spPr>
            <a:xfrm>
              <a:off x="2026942" y="1837292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Přímá spojnice 56">
              <a:extLst>
                <a:ext uri="{FF2B5EF4-FFF2-40B4-BE49-F238E27FC236}">
                  <a16:creationId xmlns:a16="http://schemas.microsoft.com/office/drawing/2014/main" id="{F4AE5A1F-AC8A-CD1F-1D01-DD27CCE040F6}"/>
                </a:ext>
              </a:extLst>
            </p:cNvPr>
            <p:cNvCxnSpPr/>
            <p:nvPr/>
          </p:nvCxnSpPr>
          <p:spPr>
            <a:xfrm flipV="1">
              <a:off x="2241769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Přímá spojnice 57">
              <a:extLst>
                <a:ext uri="{FF2B5EF4-FFF2-40B4-BE49-F238E27FC236}">
                  <a16:creationId xmlns:a16="http://schemas.microsoft.com/office/drawing/2014/main" id="{4CF081B4-DE18-DD0E-4357-4F6004B8A79C}"/>
                </a:ext>
              </a:extLst>
            </p:cNvPr>
            <p:cNvCxnSpPr>
              <a:cxnSpLocks/>
            </p:cNvCxnSpPr>
            <p:nvPr/>
          </p:nvCxnSpPr>
          <p:spPr>
            <a:xfrm>
              <a:off x="2464771" y="1837292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Přímá spojnice 58">
              <a:extLst>
                <a:ext uri="{FF2B5EF4-FFF2-40B4-BE49-F238E27FC236}">
                  <a16:creationId xmlns:a16="http://schemas.microsoft.com/office/drawing/2014/main" id="{EC27E939-030D-DD81-CCF2-8CB6D4BA8CD7}"/>
                </a:ext>
              </a:extLst>
            </p:cNvPr>
            <p:cNvCxnSpPr/>
            <p:nvPr/>
          </p:nvCxnSpPr>
          <p:spPr>
            <a:xfrm flipV="1">
              <a:off x="2679598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Přímá spojnice 59">
              <a:extLst>
                <a:ext uri="{FF2B5EF4-FFF2-40B4-BE49-F238E27FC236}">
                  <a16:creationId xmlns:a16="http://schemas.microsoft.com/office/drawing/2014/main" id="{D2150271-A99A-2F31-2AAE-3379F05302E8}"/>
                </a:ext>
              </a:extLst>
            </p:cNvPr>
            <p:cNvCxnSpPr>
              <a:cxnSpLocks/>
            </p:cNvCxnSpPr>
            <p:nvPr/>
          </p:nvCxnSpPr>
          <p:spPr>
            <a:xfrm>
              <a:off x="2890984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Přímá spojnice 60">
              <a:extLst>
                <a:ext uri="{FF2B5EF4-FFF2-40B4-BE49-F238E27FC236}">
                  <a16:creationId xmlns:a16="http://schemas.microsoft.com/office/drawing/2014/main" id="{5B0B7AF7-718C-B90F-304B-CB38863E8D45}"/>
                </a:ext>
              </a:extLst>
            </p:cNvPr>
            <p:cNvCxnSpPr/>
            <p:nvPr/>
          </p:nvCxnSpPr>
          <p:spPr>
            <a:xfrm flipV="1">
              <a:off x="3105811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Přímá spojnice 61">
              <a:extLst>
                <a:ext uri="{FF2B5EF4-FFF2-40B4-BE49-F238E27FC236}">
                  <a16:creationId xmlns:a16="http://schemas.microsoft.com/office/drawing/2014/main" id="{A5F10CF7-1E52-AF8F-80AC-964A9BDEDBA6}"/>
                </a:ext>
              </a:extLst>
            </p:cNvPr>
            <p:cNvCxnSpPr>
              <a:cxnSpLocks/>
            </p:cNvCxnSpPr>
            <p:nvPr/>
          </p:nvCxnSpPr>
          <p:spPr>
            <a:xfrm>
              <a:off x="3328813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Přímá spojnice 62">
              <a:extLst>
                <a:ext uri="{FF2B5EF4-FFF2-40B4-BE49-F238E27FC236}">
                  <a16:creationId xmlns:a16="http://schemas.microsoft.com/office/drawing/2014/main" id="{2FA8ECBD-FD80-C667-6E96-DCF3072D369C}"/>
                </a:ext>
              </a:extLst>
            </p:cNvPr>
            <p:cNvCxnSpPr/>
            <p:nvPr/>
          </p:nvCxnSpPr>
          <p:spPr>
            <a:xfrm flipV="1">
              <a:off x="3543640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4" name="Přímá spojnice 1023">
              <a:extLst>
                <a:ext uri="{FF2B5EF4-FFF2-40B4-BE49-F238E27FC236}">
                  <a16:creationId xmlns:a16="http://schemas.microsoft.com/office/drawing/2014/main" id="{CFFFE439-FDED-908B-C35F-88EFE1F3F862}"/>
                </a:ext>
              </a:extLst>
            </p:cNvPr>
            <p:cNvCxnSpPr>
              <a:cxnSpLocks/>
            </p:cNvCxnSpPr>
            <p:nvPr/>
          </p:nvCxnSpPr>
          <p:spPr>
            <a:xfrm>
              <a:off x="3755026" y="182707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5" name="Přímá spojnice 1024">
              <a:extLst>
                <a:ext uri="{FF2B5EF4-FFF2-40B4-BE49-F238E27FC236}">
                  <a16:creationId xmlns:a16="http://schemas.microsoft.com/office/drawing/2014/main" id="{5CC06D1C-3BF4-F88C-B61D-FCA6E6B4F8EB}"/>
                </a:ext>
              </a:extLst>
            </p:cNvPr>
            <p:cNvCxnSpPr/>
            <p:nvPr/>
          </p:nvCxnSpPr>
          <p:spPr>
            <a:xfrm flipV="1">
              <a:off x="3969853" y="1814071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7" name="Přímá spojnice 1026">
              <a:extLst>
                <a:ext uri="{FF2B5EF4-FFF2-40B4-BE49-F238E27FC236}">
                  <a16:creationId xmlns:a16="http://schemas.microsoft.com/office/drawing/2014/main" id="{48ECAF2B-539C-E19F-0AB7-5D6DCE9678C8}"/>
                </a:ext>
              </a:extLst>
            </p:cNvPr>
            <p:cNvCxnSpPr>
              <a:cxnSpLocks/>
            </p:cNvCxnSpPr>
            <p:nvPr/>
          </p:nvCxnSpPr>
          <p:spPr>
            <a:xfrm>
              <a:off x="4183330" y="182072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8" name="Přímá spojnice 1027">
              <a:extLst>
                <a:ext uri="{FF2B5EF4-FFF2-40B4-BE49-F238E27FC236}">
                  <a16:creationId xmlns:a16="http://schemas.microsoft.com/office/drawing/2014/main" id="{17096863-1C81-B5C7-058A-9A0E3AC1EF09}"/>
                </a:ext>
              </a:extLst>
            </p:cNvPr>
            <p:cNvCxnSpPr/>
            <p:nvPr/>
          </p:nvCxnSpPr>
          <p:spPr>
            <a:xfrm flipV="1">
              <a:off x="4396066" y="181800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29" name="TextovéPole 1028">
            <a:extLst>
              <a:ext uri="{FF2B5EF4-FFF2-40B4-BE49-F238E27FC236}">
                <a16:creationId xmlns:a16="http://schemas.microsoft.com/office/drawing/2014/main" id="{30622E16-221B-BE2F-FD68-DA9AF6F6AD78}"/>
              </a:ext>
            </a:extLst>
          </p:cNvPr>
          <p:cNvSpPr txBox="1"/>
          <p:nvPr/>
        </p:nvSpPr>
        <p:spPr>
          <a:xfrm>
            <a:off x="281511" y="6492875"/>
            <a:ext cx="2751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Zhang</a:t>
            </a:r>
            <a:r>
              <a:rPr lang="cs-CZ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Spikes</a:t>
            </a:r>
            <a:r>
              <a:rPr lang="cs-CZ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2016</a:t>
            </a:r>
            <a:endParaRPr lang="cs-CZ" i="1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85FA9996-6B54-1C82-AAFA-E9E0ECA4BA18}"/>
              </a:ext>
            </a:extLst>
          </p:cNvPr>
          <p:cNvGrpSpPr/>
          <p:nvPr/>
        </p:nvGrpSpPr>
        <p:grpSpPr>
          <a:xfrm>
            <a:off x="-1" y="-1829"/>
            <a:ext cx="12192001" cy="6859830"/>
            <a:chOff x="-1" y="-1829"/>
            <a:chExt cx="12192001" cy="6859830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16F0D4DC-99CC-0995-8A09-FDE68E3B0074}"/>
                </a:ext>
              </a:extLst>
            </p:cNvPr>
            <p:cNvSpPr/>
            <p:nvPr/>
          </p:nvSpPr>
          <p:spPr>
            <a:xfrm rot="5400000">
              <a:off x="-3270307" y="3306184"/>
              <a:ext cx="6822123" cy="2815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66F0F01F-ACEF-4B3C-9DC5-DE591E82447D}"/>
                </a:ext>
              </a:extLst>
            </p:cNvPr>
            <p:cNvSpPr/>
            <p:nvPr/>
          </p:nvSpPr>
          <p:spPr>
            <a:xfrm>
              <a:off x="0" y="-1829"/>
              <a:ext cx="12192000" cy="4571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6120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767B3C-9AB5-57A7-C399-CC06CB5F7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Antikorozní přísady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E72CF-F43B-755C-7485-653F7B2FF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903353"/>
            <a:ext cx="10515600" cy="1372246"/>
          </a:xfrm>
        </p:spPr>
        <p:txBody>
          <a:bodyPr>
            <a:normAutofit/>
          </a:bodyPr>
          <a:lstStyle/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Adsorpce na kovový povrch a ochrana před oxidačními činidly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Alkan(benzen)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sulfonáty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karboxylové kyseliny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oiliness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agent)</a:t>
            </a:r>
          </a:p>
        </p:txBody>
      </p:sp>
      <p:pic>
        <p:nvPicPr>
          <p:cNvPr id="4" name="Obrázek 3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C4BFEF72-FEFC-1959-D438-0842951EDF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06" t="13789" r="1338" b="12984"/>
          <a:stretch/>
        </p:blipFill>
        <p:spPr>
          <a:xfrm>
            <a:off x="838200" y="3417407"/>
            <a:ext cx="10997485" cy="2479005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2A5A8DD-0955-8755-66D1-936DE228B4C7}"/>
              </a:ext>
            </a:extLst>
          </p:cNvPr>
          <p:cNvSpPr txBox="1"/>
          <p:nvPr/>
        </p:nvSpPr>
        <p:spPr>
          <a:xfrm>
            <a:off x="9868277" y="6492875"/>
            <a:ext cx="2323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i="1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Moran a </a:t>
            </a:r>
            <a:r>
              <a:rPr lang="cs-CZ" i="1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Faber</a:t>
            </a:r>
            <a:r>
              <a:rPr lang="cs-CZ" i="1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2016</a:t>
            </a: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E1AC3A0A-C4D3-C1D9-1FCD-DE11BF3CFF26}"/>
              </a:ext>
            </a:extLst>
          </p:cNvPr>
          <p:cNvGrpSpPr/>
          <p:nvPr/>
        </p:nvGrpSpPr>
        <p:grpSpPr>
          <a:xfrm>
            <a:off x="-1" y="-1829"/>
            <a:ext cx="12192001" cy="6859830"/>
            <a:chOff x="-1" y="-1829"/>
            <a:chExt cx="12192001" cy="6859830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F004B753-3CB7-5E53-2724-E8D04CCAB596}"/>
                </a:ext>
              </a:extLst>
            </p:cNvPr>
            <p:cNvSpPr/>
            <p:nvPr/>
          </p:nvSpPr>
          <p:spPr>
            <a:xfrm rot="5400000">
              <a:off x="-3270307" y="3306184"/>
              <a:ext cx="6822123" cy="2815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A0926ED7-DD8A-A348-30CC-C8C78019D00B}"/>
                </a:ext>
              </a:extLst>
            </p:cNvPr>
            <p:cNvSpPr/>
            <p:nvPr/>
          </p:nvSpPr>
          <p:spPr>
            <a:xfrm>
              <a:off x="0" y="-1829"/>
              <a:ext cx="12192000" cy="4571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4497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EC2D08-7CE0-48AC-D8AA-FA018423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Antioxidanty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C38C30-0355-A892-A359-8299C80B4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938" y="3821490"/>
            <a:ext cx="6014684" cy="1320916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Zhášení radikálů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Fenolické látky, aromatické aminy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 vyčerpání – stárnutí emulze (oleje)</a:t>
            </a:r>
          </a:p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3074" name="Picture 2" descr="Strukturní vzorec">
            <a:extLst>
              <a:ext uri="{FF2B5EF4-FFF2-40B4-BE49-F238E27FC236}">
                <a16:creationId xmlns:a16="http://schemas.microsoft.com/office/drawing/2014/main" id="{8991288C-B5EA-09E1-E4FC-972B244F7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738" y="277645"/>
            <a:ext cx="2690694" cy="219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9" name="Skupina 3088">
            <a:extLst>
              <a:ext uri="{FF2B5EF4-FFF2-40B4-BE49-F238E27FC236}">
                <a16:creationId xmlns:a16="http://schemas.microsoft.com/office/drawing/2014/main" id="{9A80D284-34A5-0424-BAF7-0F6374B64218}"/>
              </a:ext>
            </a:extLst>
          </p:cNvPr>
          <p:cNvGrpSpPr/>
          <p:nvPr/>
        </p:nvGrpSpPr>
        <p:grpSpPr>
          <a:xfrm>
            <a:off x="1434787" y="1619368"/>
            <a:ext cx="8378756" cy="1653868"/>
            <a:chOff x="679519" y="4822268"/>
            <a:chExt cx="8378756" cy="1653868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0C7AF361-6A2F-6710-18DF-AD844A77A197}"/>
                </a:ext>
              </a:extLst>
            </p:cNvPr>
            <p:cNvSpPr/>
            <p:nvPr/>
          </p:nvSpPr>
          <p:spPr>
            <a:xfrm>
              <a:off x="679519" y="4894986"/>
              <a:ext cx="7966827" cy="158115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50000">
                  <a:schemeClr val="tx2">
                    <a:lumMod val="10000"/>
                    <a:lumOff val="90000"/>
                  </a:schemeClr>
                </a:gs>
                <a:gs pos="100000">
                  <a:srgbClr val="0070C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C38518BA-E139-63BA-9051-175CB1466364}"/>
                </a:ext>
              </a:extLst>
            </p:cNvPr>
            <p:cNvSpPr txBox="1"/>
            <p:nvPr/>
          </p:nvSpPr>
          <p:spPr>
            <a:xfrm>
              <a:off x="3148067" y="5038863"/>
              <a:ext cx="509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cs-CZ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59381D42-E253-6325-74BC-3F852A5EEA79}"/>
                </a:ext>
              </a:extLst>
            </p:cNvPr>
            <p:cNvSpPr txBox="1"/>
            <p:nvPr/>
          </p:nvSpPr>
          <p:spPr>
            <a:xfrm>
              <a:off x="8005817" y="5875806"/>
              <a:ext cx="10524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b="1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↑</a:t>
              </a:r>
              <a:r>
                <a:rPr lang="cs-CZ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8" name="Ovál 7">
              <a:extLst>
                <a:ext uri="{FF2B5EF4-FFF2-40B4-BE49-F238E27FC236}">
                  <a16:creationId xmlns:a16="http://schemas.microsoft.com/office/drawing/2014/main" id="{0C6BA65C-0881-6D04-06C9-00A0CFF88616}"/>
                </a:ext>
              </a:extLst>
            </p:cNvPr>
            <p:cNvSpPr/>
            <p:nvPr/>
          </p:nvSpPr>
          <p:spPr>
            <a:xfrm>
              <a:off x="2926583" y="5544738"/>
              <a:ext cx="476250" cy="4537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vál 8">
              <a:extLst>
                <a:ext uri="{FF2B5EF4-FFF2-40B4-BE49-F238E27FC236}">
                  <a16:creationId xmlns:a16="http://schemas.microsoft.com/office/drawing/2014/main" id="{51CE084F-4E92-2576-4254-040D8E004791}"/>
                </a:ext>
              </a:extLst>
            </p:cNvPr>
            <p:cNvSpPr/>
            <p:nvPr/>
          </p:nvSpPr>
          <p:spPr>
            <a:xfrm>
              <a:off x="1286633" y="5921709"/>
              <a:ext cx="476250" cy="4537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ál 9">
              <a:extLst>
                <a:ext uri="{FF2B5EF4-FFF2-40B4-BE49-F238E27FC236}">
                  <a16:creationId xmlns:a16="http://schemas.microsoft.com/office/drawing/2014/main" id="{F6CBCDB3-B338-FE88-08C7-4844414535C5}"/>
                </a:ext>
              </a:extLst>
            </p:cNvPr>
            <p:cNvSpPr/>
            <p:nvPr/>
          </p:nvSpPr>
          <p:spPr>
            <a:xfrm>
              <a:off x="2361834" y="5091032"/>
              <a:ext cx="476250" cy="4537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ál 10">
              <a:extLst>
                <a:ext uri="{FF2B5EF4-FFF2-40B4-BE49-F238E27FC236}">
                  <a16:creationId xmlns:a16="http://schemas.microsoft.com/office/drawing/2014/main" id="{D5D576AD-26B6-94F4-E4E3-5276A30866FE}"/>
                </a:ext>
              </a:extLst>
            </p:cNvPr>
            <p:cNvSpPr/>
            <p:nvPr/>
          </p:nvSpPr>
          <p:spPr>
            <a:xfrm>
              <a:off x="4477378" y="5166038"/>
              <a:ext cx="476250" cy="4537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ál 11">
              <a:extLst>
                <a:ext uri="{FF2B5EF4-FFF2-40B4-BE49-F238E27FC236}">
                  <a16:creationId xmlns:a16="http://schemas.microsoft.com/office/drawing/2014/main" id="{AB60BC13-F769-CF55-6F65-737A74D5BD42}"/>
                </a:ext>
              </a:extLst>
            </p:cNvPr>
            <p:cNvSpPr/>
            <p:nvPr/>
          </p:nvSpPr>
          <p:spPr>
            <a:xfrm>
              <a:off x="5773405" y="5305749"/>
              <a:ext cx="476250" cy="4537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A652ADA4-77B5-1571-4E13-AA5B2CCF8572}"/>
                </a:ext>
              </a:extLst>
            </p:cNvPr>
            <p:cNvSpPr/>
            <p:nvPr/>
          </p:nvSpPr>
          <p:spPr>
            <a:xfrm>
              <a:off x="4268549" y="5951228"/>
              <a:ext cx="476250" cy="4537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686F947-1341-098C-035A-8FA484B760C9}"/>
                </a:ext>
              </a:extLst>
            </p:cNvPr>
            <p:cNvSpPr txBox="1"/>
            <p:nvPr/>
          </p:nvSpPr>
          <p:spPr>
            <a:xfrm>
              <a:off x="2348361" y="5887089"/>
              <a:ext cx="509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cs-CZ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1AD561A1-E977-11FF-D79B-17B30ED0ED14}"/>
                </a:ext>
              </a:extLst>
            </p:cNvPr>
            <p:cNvSpPr txBox="1"/>
            <p:nvPr/>
          </p:nvSpPr>
          <p:spPr>
            <a:xfrm>
              <a:off x="6559899" y="5246073"/>
              <a:ext cx="509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cs-CZ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4A7C3424-47CD-F3F9-8352-431C8733982F}"/>
                </a:ext>
              </a:extLst>
            </p:cNvPr>
            <p:cNvSpPr txBox="1"/>
            <p:nvPr/>
          </p:nvSpPr>
          <p:spPr>
            <a:xfrm>
              <a:off x="5161234" y="6011463"/>
              <a:ext cx="509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cs-CZ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21008F7A-ED50-4BEE-6A23-62FFCD0280FD}"/>
                </a:ext>
              </a:extLst>
            </p:cNvPr>
            <p:cNvSpPr txBox="1"/>
            <p:nvPr/>
          </p:nvSpPr>
          <p:spPr>
            <a:xfrm>
              <a:off x="5108750" y="5227358"/>
              <a:ext cx="509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cs-CZ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12EAD3E1-BBB3-BB6C-7406-A81A53CA5042}"/>
                </a:ext>
              </a:extLst>
            </p:cNvPr>
            <p:cNvSpPr txBox="1"/>
            <p:nvPr/>
          </p:nvSpPr>
          <p:spPr>
            <a:xfrm>
              <a:off x="3640565" y="5814746"/>
              <a:ext cx="509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cs-CZ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" name="Šikmý pruh 19">
              <a:extLst>
                <a:ext uri="{FF2B5EF4-FFF2-40B4-BE49-F238E27FC236}">
                  <a16:creationId xmlns:a16="http://schemas.microsoft.com/office/drawing/2014/main" id="{69DEE6BF-0441-71AF-D5A8-1AF850846C7B}"/>
                </a:ext>
              </a:extLst>
            </p:cNvPr>
            <p:cNvSpPr/>
            <p:nvPr/>
          </p:nvSpPr>
          <p:spPr>
            <a:xfrm rot="20188117">
              <a:off x="7052272" y="5569002"/>
              <a:ext cx="314325" cy="134468"/>
            </a:xfrm>
            <a:prstGeom prst="diagStrip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Šikmý pruh 20">
              <a:extLst>
                <a:ext uri="{FF2B5EF4-FFF2-40B4-BE49-F238E27FC236}">
                  <a16:creationId xmlns:a16="http://schemas.microsoft.com/office/drawing/2014/main" id="{B90F7F63-7A61-C46B-0150-A4F761C607B8}"/>
                </a:ext>
              </a:extLst>
            </p:cNvPr>
            <p:cNvSpPr/>
            <p:nvPr/>
          </p:nvSpPr>
          <p:spPr>
            <a:xfrm rot="243078">
              <a:off x="4158246" y="5851590"/>
              <a:ext cx="314325" cy="134468"/>
            </a:xfrm>
            <a:prstGeom prst="diagStrip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Šikmý pruh 21">
              <a:extLst>
                <a:ext uri="{FF2B5EF4-FFF2-40B4-BE49-F238E27FC236}">
                  <a16:creationId xmlns:a16="http://schemas.microsoft.com/office/drawing/2014/main" id="{0A6336DE-CF1C-D0CC-FB61-040302E280C8}"/>
                </a:ext>
              </a:extLst>
            </p:cNvPr>
            <p:cNvSpPr/>
            <p:nvPr/>
          </p:nvSpPr>
          <p:spPr>
            <a:xfrm rot="1950758">
              <a:off x="3677643" y="5117193"/>
              <a:ext cx="314325" cy="134468"/>
            </a:xfrm>
            <a:prstGeom prst="diagStrip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Šikmý pruh 22">
              <a:extLst>
                <a:ext uri="{FF2B5EF4-FFF2-40B4-BE49-F238E27FC236}">
                  <a16:creationId xmlns:a16="http://schemas.microsoft.com/office/drawing/2014/main" id="{B6897A93-DBCA-3BAE-5422-1C2B8E5947CD}"/>
                </a:ext>
              </a:extLst>
            </p:cNvPr>
            <p:cNvSpPr/>
            <p:nvPr/>
          </p:nvSpPr>
          <p:spPr>
            <a:xfrm rot="3052729">
              <a:off x="2526789" y="5756670"/>
              <a:ext cx="314325" cy="134468"/>
            </a:xfrm>
            <a:prstGeom prst="diagStrip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Šikmý pruh 23">
              <a:extLst>
                <a:ext uri="{FF2B5EF4-FFF2-40B4-BE49-F238E27FC236}">
                  <a16:creationId xmlns:a16="http://schemas.microsoft.com/office/drawing/2014/main" id="{063C531E-DE45-AD60-C534-7811DEE0891E}"/>
                </a:ext>
              </a:extLst>
            </p:cNvPr>
            <p:cNvSpPr/>
            <p:nvPr/>
          </p:nvSpPr>
          <p:spPr>
            <a:xfrm rot="243078">
              <a:off x="6564256" y="5156294"/>
              <a:ext cx="314325" cy="134468"/>
            </a:xfrm>
            <a:prstGeom prst="diagStrip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Šikmý pruh 24">
              <a:extLst>
                <a:ext uri="{FF2B5EF4-FFF2-40B4-BE49-F238E27FC236}">
                  <a16:creationId xmlns:a16="http://schemas.microsoft.com/office/drawing/2014/main" id="{30BABF2A-4A02-D7B3-316F-D695A89459C6}"/>
                </a:ext>
              </a:extLst>
            </p:cNvPr>
            <p:cNvSpPr/>
            <p:nvPr/>
          </p:nvSpPr>
          <p:spPr>
            <a:xfrm rot="243078">
              <a:off x="5599985" y="6022790"/>
              <a:ext cx="314325" cy="134468"/>
            </a:xfrm>
            <a:prstGeom prst="diagStrip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ovéPole 25">
              <a:extLst>
                <a:ext uri="{FF2B5EF4-FFF2-40B4-BE49-F238E27FC236}">
                  <a16:creationId xmlns:a16="http://schemas.microsoft.com/office/drawing/2014/main" id="{0AF6B556-E374-7998-C7E6-6E857CFCEE5F}"/>
                </a:ext>
              </a:extLst>
            </p:cNvPr>
            <p:cNvSpPr txBox="1"/>
            <p:nvPr/>
          </p:nvSpPr>
          <p:spPr>
            <a:xfrm>
              <a:off x="4071278" y="4881632"/>
              <a:ext cx="509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cs-CZ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7" name="Ovál 26">
              <a:extLst>
                <a:ext uri="{FF2B5EF4-FFF2-40B4-BE49-F238E27FC236}">
                  <a16:creationId xmlns:a16="http://schemas.microsoft.com/office/drawing/2014/main" id="{AEACEEBA-1190-80BD-F203-C6930E4A0E9A}"/>
                </a:ext>
              </a:extLst>
            </p:cNvPr>
            <p:cNvSpPr/>
            <p:nvPr/>
          </p:nvSpPr>
          <p:spPr>
            <a:xfrm>
              <a:off x="808118" y="5091032"/>
              <a:ext cx="476250" cy="4537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vál 27">
              <a:extLst>
                <a:ext uri="{FF2B5EF4-FFF2-40B4-BE49-F238E27FC236}">
                  <a16:creationId xmlns:a16="http://schemas.microsoft.com/office/drawing/2014/main" id="{E499FD8F-145A-CEAA-B417-B351700E3094}"/>
                </a:ext>
              </a:extLst>
            </p:cNvPr>
            <p:cNvSpPr/>
            <p:nvPr/>
          </p:nvSpPr>
          <p:spPr>
            <a:xfrm>
              <a:off x="7069432" y="5074845"/>
              <a:ext cx="476250" cy="4537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vál 28">
              <a:extLst>
                <a:ext uri="{FF2B5EF4-FFF2-40B4-BE49-F238E27FC236}">
                  <a16:creationId xmlns:a16="http://schemas.microsoft.com/office/drawing/2014/main" id="{67A4A706-2326-5568-330E-599E361A93C1}"/>
                </a:ext>
              </a:extLst>
            </p:cNvPr>
            <p:cNvSpPr/>
            <p:nvPr/>
          </p:nvSpPr>
          <p:spPr>
            <a:xfrm>
              <a:off x="7212102" y="5618049"/>
              <a:ext cx="476250" cy="4537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ál 29">
              <a:extLst>
                <a:ext uri="{FF2B5EF4-FFF2-40B4-BE49-F238E27FC236}">
                  <a16:creationId xmlns:a16="http://schemas.microsoft.com/office/drawing/2014/main" id="{D26A3C7A-E0A9-822F-E55E-B8CC9E161B90}"/>
                </a:ext>
              </a:extLst>
            </p:cNvPr>
            <p:cNvSpPr/>
            <p:nvPr/>
          </p:nvSpPr>
          <p:spPr>
            <a:xfrm>
              <a:off x="7575764" y="5256678"/>
              <a:ext cx="476250" cy="4537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ál 30">
              <a:extLst>
                <a:ext uri="{FF2B5EF4-FFF2-40B4-BE49-F238E27FC236}">
                  <a16:creationId xmlns:a16="http://schemas.microsoft.com/office/drawing/2014/main" id="{D6604B61-822A-7CC5-FA4E-77EA01204013}"/>
                </a:ext>
              </a:extLst>
            </p:cNvPr>
            <p:cNvSpPr/>
            <p:nvPr/>
          </p:nvSpPr>
          <p:spPr>
            <a:xfrm>
              <a:off x="8040786" y="5513089"/>
              <a:ext cx="476250" cy="4537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2" name="Šikmý pruh 3071">
              <a:extLst>
                <a:ext uri="{FF2B5EF4-FFF2-40B4-BE49-F238E27FC236}">
                  <a16:creationId xmlns:a16="http://schemas.microsoft.com/office/drawing/2014/main" id="{27E0C6A4-8F70-1F7F-EC8A-2A7F3A435F2C}"/>
                </a:ext>
              </a:extLst>
            </p:cNvPr>
            <p:cNvSpPr/>
            <p:nvPr/>
          </p:nvSpPr>
          <p:spPr>
            <a:xfrm>
              <a:off x="7631150" y="5139102"/>
              <a:ext cx="314325" cy="134468"/>
            </a:xfrm>
            <a:prstGeom prst="diagStrip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3" name="Šikmý pruh 3072">
              <a:extLst>
                <a:ext uri="{FF2B5EF4-FFF2-40B4-BE49-F238E27FC236}">
                  <a16:creationId xmlns:a16="http://schemas.microsoft.com/office/drawing/2014/main" id="{FABE037E-A556-F564-A948-463D252D2A29}"/>
                </a:ext>
              </a:extLst>
            </p:cNvPr>
            <p:cNvSpPr/>
            <p:nvPr/>
          </p:nvSpPr>
          <p:spPr>
            <a:xfrm>
              <a:off x="6694178" y="5951228"/>
              <a:ext cx="314325" cy="134468"/>
            </a:xfrm>
            <a:prstGeom prst="diagStrip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5" name="TextovéPole 3074">
              <a:extLst>
                <a:ext uri="{FF2B5EF4-FFF2-40B4-BE49-F238E27FC236}">
                  <a16:creationId xmlns:a16="http://schemas.microsoft.com/office/drawing/2014/main" id="{35092E48-FABC-5FB5-9E36-F4A9AFB8C62D}"/>
                </a:ext>
              </a:extLst>
            </p:cNvPr>
            <p:cNvSpPr txBox="1"/>
            <p:nvPr/>
          </p:nvSpPr>
          <p:spPr>
            <a:xfrm>
              <a:off x="6841724" y="5959884"/>
              <a:ext cx="509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cs-CZ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077" name="TextovéPole 3076">
              <a:extLst>
                <a:ext uri="{FF2B5EF4-FFF2-40B4-BE49-F238E27FC236}">
                  <a16:creationId xmlns:a16="http://schemas.microsoft.com/office/drawing/2014/main" id="{56D6771E-7209-E4EC-AFD9-193A68AE8822}"/>
                </a:ext>
              </a:extLst>
            </p:cNvPr>
            <p:cNvSpPr txBox="1"/>
            <p:nvPr/>
          </p:nvSpPr>
          <p:spPr>
            <a:xfrm>
              <a:off x="7559122" y="6041522"/>
              <a:ext cx="509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cs-CZ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078" name="Šikmý pruh 3077">
              <a:extLst>
                <a:ext uri="{FF2B5EF4-FFF2-40B4-BE49-F238E27FC236}">
                  <a16:creationId xmlns:a16="http://schemas.microsoft.com/office/drawing/2014/main" id="{1CCD9CB0-5482-F9ED-9365-B8EA5C467F45}"/>
                </a:ext>
              </a:extLst>
            </p:cNvPr>
            <p:cNvSpPr/>
            <p:nvPr/>
          </p:nvSpPr>
          <p:spPr>
            <a:xfrm rot="985442">
              <a:off x="8090123" y="5291076"/>
              <a:ext cx="314325" cy="134468"/>
            </a:xfrm>
            <a:prstGeom prst="diagStrip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1" name="TextovéPole 3090">
              <a:extLst>
                <a:ext uri="{FF2B5EF4-FFF2-40B4-BE49-F238E27FC236}">
                  <a16:creationId xmlns:a16="http://schemas.microsoft.com/office/drawing/2014/main" id="{EF9E88A8-8FE5-EF5F-A795-3C3690A16C32}"/>
                </a:ext>
              </a:extLst>
            </p:cNvPr>
            <p:cNvSpPr txBox="1"/>
            <p:nvPr/>
          </p:nvSpPr>
          <p:spPr>
            <a:xfrm>
              <a:off x="1166491" y="5153740"/>
              <a:ext cx="2646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cs-CZ" sz="4800" b="1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cs-CZ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3092" name="TextovéPole 3091">
              <a:extLst>
                <a:ext uri="{FF2B5EF4-FFF2-40B4-BE49-F238E27FC236}">
                  <a16:creationId xmlns:a16="http://schemas.microsoft.com/office/drawing/2014/main" id="{7EC4EB2E-4153-7526-56BB-68BE138A1C89}"/>
                </a:ext>
              </a:extLst>
            </p:cNvPr>
            <p:cNvSpPr txBox="1"/>
            <p:nvPr/>
          </p:nvSpPr>
          <p:spPr>
            <a:xfrm>
              <a:off x="3621971" y="4822268"/>
              <a:ext cx="509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Fe</a:t>
              </a:r>
              <a:endParaRPr lang="cs-CZ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84" name="TextovéPole 3083">
            <a:extLst>
              <a:ext uri="{FF2B5EF4-FFF2-40B4-BE49-F238E27FC236}">
                <a16:creationId xmlns:a16="http://schemas.microsoft.com/office/drawing/2014/main" id="{6CC3AE21-A174-BC7C-8E10-6BA7FDB056A8}"/>
              </a:ext>
            </a:extLst>
          </p:cNvPr>
          <p:cNvSpPr txBox="1"/>
          <p:nvPr/>
        </p:nvSpPr>
        <p:spPr>
          <a:xfrm>
            <a:off x="7882281" y="3743031"/>
            <a:ext cx="1885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</a:t>
            </a:r>
            <a:r>
              <a:rPr lang="cs-CZ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endParaRPr lang="cs-CZ" sz="28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5" name="Šestiúhelník 3084">
            <a:extLst>
              <a:ext uri="{FF2B5EF4-FFF2-40B4-BE49-F238E27FC236}">
                <a16:creationId xmlns:a16="http://schemas.microsoft.com/office/drawing/2014/main" id="{5A705F1D-57A7-90D9-E3C3-044C74D0F462}"/>
              </a:ext>
            </a:extLst>
          </p:cNvPr>
          <p:cNvSpPr/>
          <p:nvPr/>
        </p:nvSpPr>
        <p:spPr>
          <a:xfrm>
            <a:off x="9593111" y="4172708"/>
            <a:ext cx="1075930" cy="893877"/>
          </a:xfrm>
          <a:prstGeom prst="hexagon">
            <a:avLst>
              <a:gd name="adj" fmla="val 33524"/>
              <a:gd name="vf" fmla="val 115470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86" name="Přímá spojnice 3085">
            <a:extLst>
              <a:ext uri="{FF2B5EF4-FFF2-40B4-BE49-F238E27FC236}">
                <a16:creationId xmlns:a16="http://schemas.microsoft.com/office/drawing/2014/main" id="{739453CE-DE5E-715D-50B7-D0A59D403589}"/>
              </a:ext>
            </a:extLst>
          </p:cNvPr>
          <p:cNvCxnSpPr>
            <a:cxnSpLocks/>
            <a:stCxn id="3085" idx="0"/>
          </p:cNvCxnSpPr>
          <p:nvPr/>
        </p:nvCxnSpPr>
        <p:spPr>
          <a:xfrm flipV="1">
            <a:off x="10669041" y="4619646"/>
            <a:ext cx="433777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7" name="TextovéPole 3086">
            <a:extLst>
              <a:ext uri="{FF2B5EF4-FFF2-40B4-BE49-F238E27FC236}">
                <a16:creationId xmlns:a16="http://schemas.microsoft.com/office/drawing/2014/main" id="{44C6688E-7132-A174-E397-C373D5641946}"/>
              </a:ext>
            </a:extLst>
          </p:cNvPr>
          <p:cNvSpPr txBox="1"/>
          <p:nvPr/>
        </p:nvSpPr>
        <p:spPr>
          <a:xfrm>
            <a:off x="11017945" y="4358036"/>
            <a:ext cx="823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endParaRPr lang="cs-CZ" sz="28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8" name="TextovéPole 3087">
            <a:extLst>
              <a:ext uri="{FF2B5EF4-FFF2-40B4-BE49-F238E27FC236}">
                <a16:creationId xmlns:a16="http://schemas.microsoft.com/office/drawing/2014/main" id="{303495AA-2BA1-EA9C-3755-09CF655F00E2}"/>
              </a:ext>
            </a:extLst>
          </p:cNvPr>
          <p:cNvSpPr txBox="1"/>
          <p:nvPr/>
        </p:nvSpPr>
        <p:spPr>
          <a:xfrm>
            <a:off x="10589956" y="3834816"/>
            <a:ext cx="1293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ROOH</a:t>
            </a:r>
            <a:endParaRPr lang="cs-CZ" sz="2800" b="1" baseline="-25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0" name="TextovéPole 3089">
            <a:extLst>
              <a:ext uri="{FF2B5EF4-FFF2-40B4-BE49-F238E27FC236}">
                <a16:creationId xmlns:a16="http://schemas.microsoft.com/office/drawing/2014/main" id="{27540E52-8C85-8015-C610-04D0B8CE503B}"/>
              </a:ext>
            </a:extLst>
          </p:cNvPr>
          <p:cNvSpPr txBox="1"/>
          <p:nvPr/>
        </p:nvSpPr>
        <p:spPr>
          <a:xfrm>
            <a:off x="10790126" y="6492875"/>
            <a:ext cx="158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i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 8703664</a:t>
            </a: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05F3A6C1-C605-6BA6-7F0C-89BD80FFDB6C}"/>
              </a:ext>
            </a:extLst>
          </p:cNvPr>
          <p:cNvGrpSpPr/>
          <p:nvPr/>
        </p:nvGrpSpPr>
        <p:grpSpPr>
          <a:xfrm>
            <a:off x="-1" y="-1829"/>
            <a:ext cx="12192001" cy="6859830"/>
            <a:chOff x="-1" y="-1829"/>
            <a:chExt cx="12192001" cy="6859830"/>
          </a:xfrm>
        </p:grpSpPr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9D236FF6-D598-BF46-A5F1-B44FF04C0C29}"/>
                </a:ext>
              </a:extLst>
            </p:cNvPr>
            <p:cNvSpPr/>
            <p:nvPr/>
          </p:nvSpPr>
          <p:spPr>
            <a:xfrm rot="5400000">
              <a:off x="-3270307" y="3306184"/>
              <a:ext cx="6822123" cy="2815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6" name="Obdélník 3075">
              <a:extLst>
                <a:ext uri="{FF2B5EF4-FFF2-40B4-BE49-F238E27FC236}">
                  <a16:creationId xmlns:a16="http://schemas.microsoft.com/office/drawing/2014/main" id="{C6BC62A9-2AC8-C26B-0367-B27C31A4E7BD}"/>
                </a:ext>
              </a:extLst>
            </p:cNvPr>
            <p:cNvSpPr/>
            <p:nvPr/>
          </p:nvSpPr>
          <p:spPr>
            <a:xfrm>
              <a:off x="0" y="-1829"/>
              <a:ext cx="12192000" cy="4571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99" name="Šestiúhelník 3098">
            <a:extLst>
              <a:ext uri="{FF2B5EF4-FFF2-40B4-BE49-F238E27FC236}">
                <a16:creationId xmlns:a16="http://schemas.microsoft.com/office/drawing/2014/main" id="{F12D8609-6528-2F83-A3EE-A62D1D03B5E9}"/>
              </a:ext>
            </a:extLst>
          </p:cNvPr>
          <p:cNvSpPr/>
          <p:nvPr/>
        </p:nvSpPr>
        <p:spPr>
          <a:xfrm>
            <a:off x="6777201" y="4172708"/>
            <a:ext cx="1075930" cy="893877"/>
          </a:xfrm>
          <a:prstGeom prst="hexagon">
            <a:avLst>
              <a:gd name="adj" fmla="val 33524"/>
              <a:gd name="vf" fmla="val 115470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00" name="Přímá spojnice 3099">
            <a:extLst>
              <a:ext uri="{FF2B5EF4-FFF2-40B4-BE49-F238E27FC236}">
                <a16:creationId xmlns:a16="http://schemas.microsoft.com/office/drawing/2014/main" id="{FECB0360-3E80-B94B-303F-87DC95798A6D}"/>
              </a:ext>
            </a:extLst>
          </p:cNvPr>
          <p:cNvCxnSpPr>
            <a:cxnSpLocks/>
            <a:stCxn id="3099" idx="0"/>
          </p:cNvCxnSpPr>
          <p:nvPr/>
        </p:nvCxnSpPr>
        <p:spPr>
          <a:xfrm flipV="1">
            <a:off x="7853131" y="4619646"/>
            <a:ext cx="433777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01" name="TextovéPole 3100">
            <a:extLst>
              <a:ext uri="{FF2B5EF4-FFF2-40B4-BE49-F238E27FC236}">
                <a16:creationId xmlns:a16="http://schemas.microsoft.com/office/drawing/2014/main" id="{97C24A21-B525-F7BB-26AA-5093867A0DF9}"/>
              </a:ext>
            </a:extLst>
          </p:cNvPr>
          <p:cNvSpPr txBox="1"/>
          <p:nvPr/>
        </p:nvSpPr>
        <p:spPr>
          <a:xfrm>
            <a:off x="8202035" y="4358036"/>
            <a:ext cx="823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endParaRPr lang="cs-CZ" sz="28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9" name="Ovál 3078">
            <a:extLst>
              <a:ext uri="{FF2B5EF4-FFF2-40B4-BE49-F238E27FC236}">
                <a16:creationId xmlns:a16="http://schemas.microsoft.com/office/drawing/2014/main" id="{226AC98B-EAE0-AD68-10F1-CA743DA05E70}"/>
              </a:ext>
            </a:extLst>
          </p:cNvPr>
          <p:cNvSpPr/>
          <p:nvPr/>
        </p:nvSpPr>
        <p:spPr>
          <a:xfrm>
            <a:off x="7040776" y="4330366"/>
            <a:ext cx="550890" cy="55089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80" name="Ovál 3079">
            <a:extLst>
              <a:ext uri="{FF2B5EF4-FFF2-40B4-BE49-F238E27FC236}">
                <a16:creationId xmlns:a16="http://schemas.microsoft.com/office/drawing/2014/main" id="{40E4936E-51BA-22EB-82FE-B15E1783A1F5}"/>
              </a:ext>
            </a:extLst>
          </p:cNvPr>
          <p:cNvSpPr/>
          <p:nvPr/>
        </p:nvSpPr>
        <p:spPr>
          <a:xfrm>
            <a:off x="9866804" y="4330366"/>
            <a:ext cx="550890" cy="55089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2691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Obdélník 212">
            <a:extLst>
              <a:ext uri="{FF2B5EF4-FFF2-40B4-BE49-F238E27FC236}">
                <a16:creationId xmlns:a16="http://schemas.microsoft.com/office/drawing/2014/main" id="{703EE442-7ACE-7E05-AA0F-CCFA5E26D6BD}"/>
              </a:ext>
            </a:extLst>
          </p:cNvPr>
          <p:cNvSpPr/>
          <p:nvPr/>
        </p:nvSpPr>
        <p:spPr>
          <a:xfrm>
            <a:off x="1340446" y="4116509"/>
            <a:ext cx="9495926" cy="25859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D965DAE-BE3B-EF90-8F60-F5B467456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Stárnutí oleje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D29E7B4-A352-D4E3-62D9-8F8A18E9B14C}"/>
              </a:ext>
            </a:extLst>
          </p:cNvPr>
          <p:cNvSpPr txBox="1"/>
          <p:nvPr/>
        </p:nvSpPr>
        <p:spPr>
          <a:xfrm>
            <a:off x="8667183" y="6492875"/>
            <a:ext cx="352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800" i="1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Chakraborty</a:t>
            </a:r>
            <a:r>
              <a:rPr lang="cs-CZ" sz="1800" i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 kol. 2022, 2024</a:t>
            </a: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2" name="Skupina 151">
            <a:extLst>
              <a:ext uri="{FF2B5EF4-FFF2-40B4-BE49-F238E27FC236}">
                <a16:creationId xmlns:a16="http://schemas.microsoft.com/office/drawing/2014/main" id="{277F2828-2ACE-842F-9956-888FF25A3E8E}"/>
              </a:ext>
            </a:extLst>
          </p:cNvPr>
          <p:cNvGrpSpPr/>
          <p:nvPr/>
        </p:nvGrpSpPr>
        <p:grpSpPr>
          <a:xfrm>
            <a:off x="1796255" y="2308228"/>
            <a:ext cx="8701794" cy="1935682"/>
            <a:chOff x="1223604" y="2308228"/>
            <a:chExt cx="8701794" cy="1935682"/>
          </a:xfrm>
        </p:grpSpPr>
        <p:sp>
          <p:nvSpPr>
            <p:cNvPr id="169" name="TextovéPole 168">
              <a:extLst>
                <a:ext uri="{FF2B5EF4-FFF2-40B4-BE49-F238E27FC236}">
                  <a16:creationId xmlns:a16="http://schemas.microsoft.com/office/drawing/2014/main" id="{0CFC5E9D-6B2B-E199-B351-B358E0A80EBD}"/>
                </a:ext>
              </a:extLst>
            </p:cNvPr>
            <p:cNvSpPr txBox="1"/>
            <p:nvPr/>
          </p:nvSpPr>
          <p:spPr>
            <a:xfrm>
              <a:off x="6015185" y="3319402"/>
              <a:ext cx="393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b="1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C</a:t>
              </a:r>
              <a:endParaRPr lang="cs-CZ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2" name="Přímá spojnice 171">
              <a:extLst>
                <a:ext uri="{FF2B5EF4-FFF2-40B4-BE49-F238E27FC236}">
                  <a16:creationId xmlns:a16="http://schemas.microsoft.com/office/drawing/2014/main" id="{20AF715F-71E0-6A14-F3F9-61CCA0E323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14748" y="3400726"/>
              <a:ext cx="233067" cy="68188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3" name="TextovéPole 172">
              <a:extLst>
                <a:ext uri="{FF2B5EF4-FFF2-40B4-BE49-F238E27FC236}">
                  <a16:creationId xmlns:a16="http://schemas.microsoft.com/office/drawing/2014/main" id="{05A818DA-16F5-E9FD-1B1E-E33D2DC956BF}"/>
                </a:ext>
              </a:extLst>
            </p:cNvPr>
            <p:cNvSpPr txBox="1"/>
            <p:nvPr/>
          </p:nvSpPr>
          <p:spPr>
            <a:xfrm>
              <a:off x="6511520" y="3215328"/>
              <a:ext cx="393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b="1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O</a:t>
              </a:r>
              <a:endParaRPr lang="cs-CZ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TextovéPole 188">
              <a:extLst>
                <a:ext uri="{FF2B5EF4-FFF2-40B4-BE49-F238E27FC236}">
                  <a16:creationId xmlns:a16="http://schemas.microsoft.com/office/drawing/2014/main" id="{1C6E663D-093C-84A1-2A70-1D40490AECE6}"/>
                </a:ext>
              </a:extLst>
            </p:cNvPr>
            <p:cNvSpPr txBox="1"/>
            <p:nvPr/>
          </p:nvSpPr>
          <p:spPr>
            <a:xfrm>
              <a:off x="5946995" y="2801263"/>
              <a:ext cx="590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OH</a:t>
              </a:r>
              <a:endParaRPr lang="cs-CZ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TextovéPole 189">
              <a:extLst>
                <a:ext uri="{FF2B5EF4-FFF2-40B4-BE49-F238E27FC236}">
                  <a16:creationId xmlns:a16="http://schemas.microsoft.com/office/drawing/2014/main" id="{4452E405-8FCD-6600-44C8-BF091E7B54FF}"/>
                </a:ext>
              </a:extLst>
            </p:cNvPr>
            <p:cNvSpPr txBox="1"/>
            <p:nvPr/>
          </p:nvSpPr>
          <p:spPr>
            <a:xfrm>
              <a:off x="6511520" y="3725867"/>
              <a:ext cx="393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H</a:t>
              </a:r>
              <a:endParaRPr lang="cs-CZ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TextovéPole 198">
              <a:extLst>
                <a:ext uri="{FF2B5EF4-FFF2-40B4-BE49-F238E27FC236}">
                  <a16:creationId xmlns:a16="http://schemas.microsoft.com/office/drawing/2014/main" id="{1553EEA9-EC9E-2F7B-9B50-1ACEE465EA3D}"/>
                </a:ext>
              </a:extLst>
            </p:cNvPr>
            <p:cNvSpPr txBox="1"/>
            <p:nvPr/>
          </p:nvSpPr>
          <p:spPr>
            <a:xfrm>
              <a:off x="9108758" y="3339355"/>
              <a:ext cx="8166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8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OOH</a:t>
              </a:r>
              <a:endParaRPr lang="cs-CZ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11483D85-B866-26CD-9D35-CE7D4431CABA}"/>
                </a:ext>
              </a:extLst>
            </p:cNvPr>
            <p:cNvCxnSpPr/>
            <p:nvPr/>
          </p:nvCxnSpPr>
          <p:spPr>
            <a:xfrm flipV="1">
              <a:off x="1432487" y="2837440"/>
              <a:ext cx="418205" cy="47065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id="{7A675775-F0F1-512F-FFD5-C3ACD27A8D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09268" y="2993425"/>
              <a:ext cx="332311" cy="37147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ovéPole 35">
              <a:extLst>
                <a:ext uri="{FF2B5EF4-FFF2-40B4-BE49-F238E27FC236}">
                  <a16:creationId xmlns:a16="http://schemas.microsoft.com/office/drawing/2014/main" id="{29D7E3DE-CA3B-54D5-D914-4837A1B7FA6D}"/>
                </a:ext>
              </a:extLst>
            </p:cNvPr>
            <p:cNvSpPr txBox="1"/>
            <p:nvPr/>
          </p:nvSpPr>
          <p:spPr>
            <a:xfrm>
              <a:off x="1223604" y="3281697"/>
              <a:ext cx="3935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8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O</a:t>
              </a:r>
              <a:endParaRPr lang="cs-CZ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3" name="Přímá spojnice 42">
              <a:extLst>
                <a:ext uri="{FF2B5EF4-FFF2-40B4-BE49-F238E27FC236}">
                  <a16:creationId xmlns:a16="http://schemas.microsoft.com/office/drawing/2014/main" id="{9E66292D-F350-031B-5B56-77C449BEA1FA}"/>
                </a:ext>
              </a:extLst>
            </p:cNvPr>
            <p:cNvCxnSpPr>
              <a:cxnSpLocks/>
            </p:cNvCxnSpPr>
            <p:nvPr/>
          </p:nvCxnSpPr>
          <p:spPr>
            <a:xfrm>
              <a:off x="1817482" y="2837440"/>
              <a:ext cx="416833" cy="490354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Přímá spojnice 43">
              <a:extLst>
                <a:ext uri="{FF2B5EF4-FFF2-40B4-BE49-F238E27FC236}">
                  <a16:creationId xmlns:a16="http://schemas.microsoft.com/office/drawing/2014/main" id="{D7BD3BE3-B04D-6A69-917B-C7F0F40D2AF6}"/>
                </a:ext>
              </a:extLst>
            </p:cNvPr>
            <p:cNvCxnSpPr/>
            <p:nvPr/>
          </p:nvCxnSpPr>
          <p:spPr>
            <a:xfrm flipV="1">
              <a:off x="2205797" y="2857144"/>
              <a:ext cx="418205" cy="47065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Přímá spojnice 44">
              <a:extLst>
                <a:ext uri="{FF2B5EF4-FFF2-40B4-BE49-F238E27FC236}">
                  <a16:creationId xmlns:a16="http://schemas.microsoft.com/office/drawing/2014/main" id="{448342B0-F10D-6B89-238B-43E3DBA83385}"/>
                </a:ext>
              </a:extLst>
            </p:cNvPr>
            <p:cNvCxnSpPr>
              <a:cxnSpLocks/>
            </p:cNvCxnSpPr>
            <p:nvPr/>
          </p:nvCxnSpPr>
          <p:spPr>
            <a:xfrm>
              <a:off x="2589293" y="2857144"/>
              <a:ext cx="416833" cy="490354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Přímá spojnice 45">
              <a:extLst>
                <a:ext uri="{FF2B5EF4-FFF2-40B4-BE49-F238E27FC236}">
                  <a16:creationId xmlns:a16="http://schemas.microsoft.com/office/drawing/2014/main" id="{81BF3626-2DF9-14FC-DE74-8AD601E48D65}"/>
                </a:ext>
              </a:extLst>
            </p:cNvPr>
            <p:cNvCxnSpPr/>
            <p:nvPr/>
          </p:nvCxnSpPr>
          <p:spPr>
            <a:xfrm flipV="1">
              <a:off x="2972447" y="2877165"/>
              <a:ext cx="418205" cy="47065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id="{1F27024D-06A9-9369-3F3A-3E217478F38E}"/>
                </a:ext>
              </a:extLst>
            </p:cNvPr>
            <p:cNvCxnSpPr>
              <a:cxnSpLocks/>
            </p:cNvCxnSpPr>
            <p:nvPr/>
          </p:nvCxnSpPr>
          <p:spPr>
            <a:xfrm>
              <a:off x="3354667" y="2876334"/>
              <a:ext cx="416833" cy="490354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id="{BEDAF2D5-9C0E-AEF3-9DAE-8BA181D37F10}"/>
                </a:ext>
              </a:extLst>
            </p:cNvPr>
            <p:cNvCxnSpPr/>
            <p:nvPr/>
          </p:nvCxnSpPr>
          <p:spPr>
            <a:xfrm flipV="1">
              <a:off x="3743728" y="2894250"/>
              <a:ext cx="418205" cy="47065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Přímá spojnice 48">
              <a:extLst>
                <a:ext uri="{FF2B5EF4-FFF2-40B4-BE49-F238E27FC236}">
                  <a16:creationId xmlns:a16="http://schemas.microsoft.com/office/drawing/2014/main" id="{DA35E09D-0BFD-2002-DA66-B137CC1C1B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3012" y="3053750"/>
              <a:ext cx="292553" cy="32430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Přímá spojnice 49">
              <a:extLst>
                <a:ext uri="{FF2B5EF4-FFF2-40B4-BE49-F238E27FC236}">
                  <a16:creationId xmlns:a16="http://schemas.microsoft.com/office/drawing/2014/main" id="{B7595D5D-99DC-7AF4-C3FD-32555079C8A7}"/>
                </a:ext>
              </a:extLst>
            </p:cNvPr>
            <p:cNvCxnSpPr>
              <a:cxnSpLocks/>
            </p:cNvCxnSpPr>
            <p:nvPr/>
          </p:nvCxnSpPr>
          <p:spPr>
            <a:xfrm>
              <a:off x="4123960" y="2894250"/>
              <a:ext cx="416833" cy="490354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Přímá spojnice 50">
              <a:extLst>
                <a:ext uri="{FF2B5EF4-FFF2-40B4-BE49-F238E27FC236}">
                  <a16:creationId xmlns:a16="http://schemas.microsoft.com/office/drawing/2014/main" id="{08ED8E40-453A-8CC9-657D-2233360FB9DE}"/>
                </a:ext>
              </a:extLst>
            </p:cNvPr>
            <p:cNvCxnSpPr/>
            <p:nvPr/>
          </p:nvCxnSpPr>
          <p:spPr>
            <a:xfrm flipV="1">
              <a:off x="4502749" y="2913954"/>
              <a:ext cx="418205" cy="47065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DDE87DFF-2F1D-0207-33D6-0E4961C045FB}"/>
                </a:ext>
              </a:extLst>
            </p:cNvPr>
            <p:cNvCxnSpPr>
              <a:cxnSpLocks/>
            </p:cNvCxnSpPr>
            <p:nvPr/>
          </p:nvCxnSpPr>
          <p:spPr>
            <a:xfrm>
              <a:off x="4891008" y="2913954"/>
              <a:ext cx="416833" cy="490354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Přímá spojnice 52">
              <a:extLst>
                <a:ext uri="{FF2B5EF4-FFF2-40B4-BE49-F238E27FC236}">
                  <a16:creationId xmlns:a16="http://schemas.microsoft.com/office/drawing/2014/main" id="{8F6FB0CF-2721-5827-5439-CA1F739C385A}"/>
                </a:ext>
              </a:extLst>
            </p:cNvPr>
            <p:cNvCxnSpPr/>
            <p:nvPr/>
          </p:nvCxnSpPr>
          <p:spPr>
            <a:xfrm flipV="1">
              <a:off x="5278925" y="2933975"/>
              <a:ext cx="418205" cy="47065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id="{0F6A6553-8DD6-BDBC-0BC9-5EB9D79D1411}"/>
                </a:ext>
              </a:extLst>
            </p:cNvPr>
            <p:cNvCxnSpPr>
              <a:cxnSpLocks/>
            </p:cNvCxnSpPr>
            <p:nvPr/>
          </p:nvCxnSpPr>
          <p:spPr>
            <a:xfrm>
              <a:off x="5661145" y="2933144"/>
              <a:ext cx="416833" cy="490354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Přímá spojnice 56">
              <a:extLst>
                <a:ext uri="{FF2B5EF4-FFF2-40B4-BE49-F238E27FC236}">
                  <a16:creationId xmlns:a16="http://schemas.microsoft.com/office/drawing/2014/main" id="{827527DE-A36E-1AE8-823A-8AE8145002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3076" y="3035834"/>
              <a:ext cx="292553" cy="32430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Přímá spojnice 57">
              <a:extLst>
                <a:ext uri="{FF2B5EF4-FFF2-40B4-BE49-F238E27FC236}">
                  <a16:creationId xmlns:a16="http://schemas.microsoft.com/office/drawing/2014/main" id="{E50A1FB1-0024-68C7-9BF2-88EDACF7BF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6115" y="2613739"/>
              <a:ext cx="0" cy="2672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Přímá spojnice 59">
              <a:extLst>
                <a:ext uri="{FF2B5EF4-FFF2-40B4-BE49-F238E27FC236}">
                  <a16:creationId xmlns:a16="http://schemas.microsoft.com/office/drawing/2014/main" id="{23CD1F24-F5B7-3867-7D8B-C89F7598BC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88142" y="3110833"/>
              <a:ext cx="0" cy="2672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TextovéPole 60">
              <a:extLst>
                <a:ext uri="{FF2B5EF4-FFF2-40B4-BE49-F238E27FC236}">
                  <a16:creationId xmlns:a16="http://schemas.microsoft.com/office/drawing/2014/main" id="{376FE96B-27BC-8E60-6D37-3C52B891F960}"/>
                </a:ext>
              </a:extLst>
            </p:cNvPr>
            <p:cNvSpPr txBox="1"/>
            <p:nvPr/>
          </p:nvSpPr>
          <p:spPr>
            <a:xfrm>
              <a:off x="4724182" y="2308228"/>
              <a:ext cx="3935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8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O</a:t>
              </a:r>
              <a:endParaRPr lang="cs-CZ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2" name="Přímá spojnice 61">
              <a:extLst>
                <a:ext uri="{FF2B5EF4-FFF2-40B4-BE49-F238E27FC236}">
                  <a16:creationId xmlns:a16="http://schemas.microsoft.com/office/drawing/2014/main" id="{7C77D628-F081-10B5-5F86-7D94FB03B1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5128" y="2608976"/>
              <a:ext cx="0" cy="2672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7" name="Přímá spojnice 316">
              <a:extLst>
                <a:ext uri="{FF2B5EF4-FFF2-40B4-BE49-F238E27FC236}">
                  <a16:creationId xmlns:a16="http://schemas.microsoft.com/office/drawing/2014/main" id="{DDAB8DAC-94B3-1DEA-B766-37AC6E05C0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97344" y="3534217"/>
              <a:ext cx="0" cy="2672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9" name="Přímá spojnice 318">
              <a:extLst>
                <a:ext uri="{FF2B5EF4-FFF2-40B4-BE49-F238E27FC236}">
                  <a16:creationId xmlns:a16="http://schemas.microsoft.com/office/drawing/2014/main" id="{26E5314C-F21F-C9F5-EBBF-1B0C032C7798}"/>
                </a:ext>
              </a:extLst>
            </p:cNvPr>
            <p:cNvCxnSpPr/>
            <p:nvPr/>
          </p:nvCxnSpPr>
          <p:spPr>
            <a:xfrm flipV="1">
              <a:off x="6823091" y="2951871"/>
              <a:ext cx="418205" cy="47065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Přímá spojnice 127">
              <a:extLst>
                <a:ext uri="{FF2B5EF4-FFF2-40B4-BE49-F238E27FC236}">
                  <a16:creationId xmlns:a16="http://schemas.microsoft.com/office/drawing/2014/main" id="{798B6173-F800-A850-9998-0BD03712B284}"/>
                </a:ext>
              </a:extLst>
            </p:cNvPr>
            <p:cNvCxnSpPr>
              <a:cxnSpLocks/>
            </p:cNvCxnSpPr>
            <p:nvPr/>
          </p:nvCxnSpPr>
          <p:spPr>
            <a:xfrm>
              <a:off x="7206587" y="2951871"/>
              <a:ext cx="416833" cy="490354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Přímá spojnice 128">
              <a:extLst>
                <a:ext uri="{FF2B5EF4-FFF2-40B4-BE49-F238E27FC236}">
                  <a16:creationId xmlns:a16="http://schemas.microsoft.com/office/drawing/2014/main" id="{8147DB08-FEB8-E8E0-6FC3-26F25C7AA78E}"/>
                </a:ext>
              </a:extLst>
            </p:cNvPr>
            <p:cNvCxnSpPr/>
            <p:nvPr/>
          </p:nvCxnSpPr>
          <p:spPr>
            <a:xfrm flipV="1">
              <a:off x="7589741" y="2971892"/>
              <a:ext cx="418205" cy="47065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Přímá spojnice 129">
              <a:extLst>
                <a:ext uri="{FF2B5EF4-FFF2-40B4-BE49-F238E27FC236}">
                  <a16:creationId xmlns:a16="http://schemas.microsoft.com/office/drawing/2014/main" id="{7E086DFF-EFD9-DFAA-B146-93219BD46F2E}"/>
                </a:ext>
              </a:extLst>
            </p:cNvPr>
            <p:cNvCxnSpPr>
              <a:cxnSpLocks/>
            </p:cNvCxnSpPr>
            <p:nvPr/>
          </p:nvCxnSpPr>
          <p:spPr>
            <a:xfrm>
              <a:off x="7971961" y="2971061"/>
              <a:ext cx="416833" cy="490354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Přímá spojnice 131">
              <a:extLst>
                <a:ext uri="{FF2B5EF4-FFF2-40B4-BE49-F238E27FC236}">
                  <a16:creationId xmlns:a16="http://schemas.microsoft.com/office/drawing/2014/main" id="{CD6F785A-EDCA-B18B-75F2-5ACB25435DC2}"/>
                </a:ext>
              </a:extLst>
            </p:cNvPr>
            <p:cNvCxnSpPr/>
            <p:nvPr/>
          </p:nvCxnSpPr>
          <p:spPr>
            <a:xfrm flipV="1">
              <a:off x="8363134" y="2977419"/>
              <a:ext cx="418205" cy="47065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Přímá spojnice 132">
              <a:extLst>
                <a:ext uri="{FF2B5EF4-FFF2-40B4-BE49-F238E27FC236}">
                  <a16:creationId xmlns:a16="http://schemas.microsoft.com/office/drawing/2014/main" id="{70195BE0-DE93-5823-6B65-D1C7F3AEC1A8}"/>
                </a:ext>
              </a:extLst>
            </p:cNvPr>
            <p:cNvCxnSpPr>
              <a:cxnSpLocks/>
            </p:cNvCxnSpPr>
            <p:nvPr/>
          </p:nvCxnSpPr>
          <p:spPr>
            <a:xfrm>
              <a:off x="8751704" y="2970238"/>
              <a:ext cx="416833" cy="490354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Přímá spojnice 133">
              <a:extLst>
                <a:ext uri="{FF2B5EF4-FFF2-40B4-BE49-F238E27FC236}">
                  <a16:creationId xmlns:a16="http://schemas.microsoft.com/office/drawing/2014/main" id="{3BE2217C-D807-0243-8416-3E18E643F8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43692" y="3651029"/>
              <a:ext cx="0" cy="26722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Přímá spojnice 134">
              <a:extLst>
                <a:ext uri="{FF2B5EF4-FFF2-40B4-BE49-F238E27FC236}">
                  <a16:creationId xmlns:a16="http://schemas.microsoft.com/office/drawing/2014/main" id="{11F16996-D55C-10B3-0071-366819DA48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24929" y="3651029"/>
              <a:ext cx="0" cy="26722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6" name="TextovéPole 135">
              <a:extLst>
                <a:ext uri="{FF2B5EF4-FFF2-40B4-BE49-F238E27FC236}">
                  <a16:creationId xmlns:a16="http://schemas.microsoft.com/office/drawing/2014/main" id="{E8A13A29-1F55-DA9F-80C5-FC19191DFDD6}"/>
                </a:ext>
              </a:extLst>
            </p:cNvPr>
            <p:cNvSpPr txBox="1"/>
            <p:nvPr/>
          </p:nvSpPr>
          <p:spPr>
            <a:xfrm>
              <a:off x="6015185" y="3874578"/>
              <a:ext cx="393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b="1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O</a:t>
              </a:r>
              <a:endParaRPr lang="cs-CZ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0" name="Zástupný obsah 2">
            <a:extLst>
              <a:ext uri="{FF2B5EF4-FFF2-40B4-BE49-F238E27FC236}">
                <a16:creationId xmlns:a16="http://schemas.microsoft.com/office/drawing/2014/main" id="{C2618977-CD67-B9A5-A59C-4511ECBD3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903353"/>
            <a:ext cx="10515600" cy="334980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Změna nasycenosti, peroxidy, aldehydy, ketony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vysokomolekulární látky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8" name="Obrázek 287">
            <a:extLst>
              <a:ext uri="{FF2B5EF4-FFF2-40B4-BE49-F238E27FC236}">
                <a16:creationId xmlns:a16="http://schemas.microsoft.com/office/drawing/2014/main" id="{FE1AF02C-4BDD-15E6-EF89-2ED59A041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200" y="4392669"/>
            <a:ext cx="4503471" cy="2152471"/>
          </a:xfrm>
          <a:prstGeom prst="rect">
            <a:avLst/>
          </a:prstGeom>
        </p:spPr>
      </p:pic>
      <p:grpSp>
        <p:nvGrpSpPr>
          <p:cNvPr id="153" name="Skupina 152">
            <a:extLst>
              <a:ext uri="{FF2B5EF4-FFF2-40B4-BE49-F238E27FC236}">
                <a16:creationId xmlns:a16="http://schemas.microsoft.com/office/drawing/2014/main" id="{E8A6D23F-B9BE-917E-8C38-EACB8E8242AB}"/>
              </a:ext>
            </a:extLst>
          </p:cNvPr>
          <p:cNvGrpSpPr/>
          <p:nvPr/>
        </p:nvGrpSpPr>
        <p:grpSpPr>
          <a:xfrm>
            <a:off x="7972164" y="4835705"/>
            <a:ext cx="2345446" cy="509544"/>
            <a:chOff x="8385355" y="4827496"/>
            <a:chExt cx="2345446" cy="509544"/>
          </a:xfrm>
        </p:grpSpPr>
        <p:cxnSp>
          <p:nvCxnSpPr>
            <p:cNvPr id="146" name="Přímá spojnice 145">
              <a:extLst>
                <a:ext uri="{FF2B5EF4-FFF2-40B4-BE49-F238E27FC236}">
                  <a16:creationId xmlns:a16="http://schemas.microsoft.com/office/drawing/2014/main" id="{B28F5C00-AFEE-D9E5-6F8D-A7BA54FB4197}"/>
                </a:ext>
              </a:extLst>
            </p:cNvPr>
            <p:cNvCxnSpPr/>
            <p:nvPr/>
          </p:nvCxnSpPr>
          <p:spPr>
            <a:xfrm flipV="1">
              <a:off x="8385355" y="4827496"/>
              <a:ext cx="418205" cy="47065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Přímá spojnice 146">
              <a:extLst>
                <a:ext uri="{FF2B5EF4-FFF2-40B4-BE49-F238E27FC236}">
                  <a16:creationId xmlns:a16="http://schemas.microsoft.com/office/drawing/2014/main" id="{A6827213-3CCE-7ECC-FFD2-E1E99C057DEE}"/>
                </a:ext>
              </a:extLst>
            </p:cNvPr>
            <p:cNvCxnSpPr>
              <a:cxnSpLocks/>
            </p:cNvCxnSpPr>
            <p:nvPr/>
          </p:nvCxnSpPr>
          <p:spPr>
            <a:xfrm>
              <a:off x="8768851" y="4827496"/>
              <a:ext cx="416833" cy="490354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Přímá spojnice 147">
              <a:extLst>
                <a:ext uri="{FF2B5EF4-FFF2-40B4-BE49-F238E27FC236}">
                  <a16:creationId xmlns:a16="http://schemas.microsoft.com/office/drawing/2014/main" id="{E7AD4B91-CE1C-B263-941B-4973EB8EF9A2}"/>
                </a:ext>
              </a:extLst>
            </p:cNvPr>
            <p:cNvCxnSpPr/>
            <p:nvPr/>
          </p:nvCxnSpPr>
          <p:spPr>
            <a:xfrm flipV="1">
              <a:off x="9152005" y="4847517"/>
              <a:ext cx="418205" cy="47065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Přímá spojnice 148">
              <a:extLst>
                <a:ext uri="{FF2B5EF4-FFF2-40B4-BE49-F238E27FC236}">
                  <a16:creationId xmlns:a16="http://schemas.microsoft.com/office/drawing/2014/main" id="{D5842C44-304E-CBB2-8B22-2F91E8091A13}"/>
                </a:ext>
              </a:extLst>
            </p:cNvPr>
            <p:cNvCxnSpPr>
              <a:cxnSpLocks/>
            </p:cNvCxnSpPr>
            <p:nvPr/>
          </p:nvCxnSpPr>
          <p:spPr>
            <a:xfrm>
              <a:off x="9534225" y="4846686"/>
              <a:ext cx="416833" cy="490354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Přímá spojnice 149">
              <a:extLst>
                <a:ext uri="{FF2B5EF4-FFF2-40B4-BE49-F238E27FC236}">
                  <a16:creationId xmlns:a16="http://schemas.microsoft.com/office/drawing/2014/main" id="{1121258B-5FEE-DC16-B800-81B785A94442}"/>
                </a:ext>
              </a:extLst>
            </p:cNvPr>
            <p:cNvCxnSpPr/>
            <p:nvPr/>
          </p:nvCxnSpPr>
          <p:spPr>
            <a:xfrm flipV="1">
              <a:off x="9925398" y="4853044"/>
              <a:ext cx="418205" cy="47065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Přímá spojnice 150">
              <a:extLst>
                <a:ext uri="{FF2B5EF4-FFF2-40B4-BE49-F238E27FC236}">
                  <a16:creationId xmlns:a16="http://schemas.microsoft.com/office/drawing/2014/main" id="{F391B09C-9E0C-EA45-8BAB-6427C683CC51}"/>
                </a:ext>
              </a:extLst>
            </p:cNvPr>
            <p:cNvCxnSpPr>
              <a:cxnSpLocks/>
            </p:cNvCxnSpPr>
            <p:nvPr/>
          </p:nvCxnSpPr>
          <p:spPr>
            <a:xfrm>
              <a:off x="10313968" y="4845863"/>
              <a:ext cx="416833" cy="490354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4" name="Skupina 153">
            <a:extLst>
              <a:ext uri="{FF2B5EF4-FFF2-40B4-BE49-F238E27FC236}">
                <a16:creationId xmlns:a16="http://schemas.microsoft.com/office/drawing/2014/main" id="{4E69B814-7C8F-ED00-746E-7AF3314DB46F}"/>
              </a:ext>
            </a:extLst>
          </p:cNvPr>
          <p:cNvGrpSpPr/>
          <p:nvPr/>
        </p:nvGrpSpPr>
        <p:grpSpPr>
          <a:xfrm>
            <a:off x="1638558" y="4807130"/>
            <a:ext cx="2345446" cy="509544"/>
            <a:chOff x="8385355" y="4827496"/>
            <a:chExt cx="2345446" cy="509544"/>
          </a:xfrm>
        </p:grpSpPr>
        <p:cxnSp>
          <p:nvCxnSpPr>
            <p:cNvPr id="155" name="Přímá spojnice 154">
              <a:extLst>
                <a:ext uri="{FF2B5EF4-FFF2-40B4-BE49-F238E27FC236}">
                  <a16:creationId xmlns:a16="http://schemas.microsoft.com/office/drawing/2014/main" id="{FDA9D0C8-08DF-8E0B-302F-A6D0244D8AD5}"/>
                </a:ext>
              </a:extLst>
            </p:cNvPr>
            <p:cNvCxnSpPr/>
            <p:nvPr/>
          </p:nvCxnSpPr>
          <p:spPr>
            <a:xfrm flipV="1">
              <a:off x="8385355" y="4827496"/>
              <a:ext cx="418205" cy="47065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Přímá spojnice 186">
              <a:extLst>
                <a:ext uri="{FF2B5EF4-FFF2-40B4-BE49-F238E27FC236}">
                  <a16:creationId xmlns:a16="http://schemas.microsoft.com/office/drawing/2014/main" id="{F1A80B20-274C-92ED-8772-B8A95B6EDE9E}"/>
                </a:ext>
              </a:extLst>
            </p:cNvPr>
            <p:cNvCxnSpPr>
              <a:cxnSpLocks/>
            </p:cNvCxnSpPr>
            <p:nvPr/>
          </p:nvCxnSpPr>
          <p:spPr>
            <a:xfrm>
              <a:off x="8768851" y="4827496"/>
              <a:ext cx="416833" cy="490354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Přímá spojnice 187">
              <a:extLst>
                <a:ext uri="{FF2B5EF4-FFF2-40B4-BE49-F238E27FC236}">
                  <a16:creationId xmlns:a16="http://schemas.microsoft.com/office/drawing/2014/main" id="{CA26BEF3-5527-B1B8-E22D-4E18BFDD9A65}"/>
                </a:ext>
              </a:extLst>
            </p:cNvPr>
            <p:cNvCxnSpPr/>
            <p:nvPr/>
          </p:nvCxnSpPr>
          <p:spPr>
            <a:xfrm flipV="1">
              <a:off x="9152005" y="4847517"/>
              <a:ext cx="418205" cy="47065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Přímá spojnice 190">
              <a:extLst>
                <a:ext uri="{FF2B5EF4-FFF2-40B4-BE49-F238E27FC236}">
                  <a16:creationId xmlns:a16="http://schemas.microsoft.com/office/drawing/2014/main" id="{FE438411-700D-682E-8C9A-BBFB87EB7815}"/>
                </a:ext>
              </a:extLst>
            </p:cNvPr>
            <p:cNvCxnSpPr>
              <a:cxnSpLocks/>
            </p:cNvCxnSpPr>
            <p:nvPr/>
          </p:nvCxnSpPr>
          <p:spPr>
            <a:xfrm>
              <a:off x="9534225" y="4846686"/>
              <a:ext cx="416833" cy="490354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Přímá spojnice 191">
              <a:extLst>
                <a:ext uri="{FF2B5EF4-FFF2-40B4-BE49-F238E27FC236}">
                  <a16:creationId xmlns:a16="http://schemas.microsoft.com/office/drawing/2014/main" id="{D88C957A-F630-8ECF-5174-56AECD2384D2}"/>
                </a:ext>
              </a:extLst>
            </p:cNvPr>
            <p:cNvCxnSpPr/>
            <p:nvPr/>
          </p:nvCxnSpPr>
          <p:spPr>
            <a:xfrm flipV="1">
              <a:off x="9925398" y="4853044"/>
              <a:ext cx="418205" cy="47065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Přímá spojnice 192">
              <a:extLst>
                <a:ext uri="{FF2B5EF4-FFF2-40B4-BE49-F238E27FC236}">
                  <a16:creationId xmlns:a16="http://schemas.microsoft.com/office/drawing/2014/main" id="{CDF8E906-88B3-E352-A7F5-FA3026E4147D}"/>
                </a:ext>
              </a:extLst>
            </p:cNvPr>
            <p:cNvCxnSpPr>
              <a:cxnSpLocks/>
            </p:cNvCxnSpPr>
            <p:nvPr/>
          </p:nvCxnSpPr>
          <p:spPr>
            <a:xfrm>
              <a:off x="10313968" y="4845863"/>
              <a:ext cx="416833" cy="490354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4" name="Skupina 193">
            <a:extLst>
              <a:ext uri="{FF2B5EF4-FFF2-40B4-BE49-F238E27FC236}">
                <a16:creationId xmlns:a16="http://schemas.microsoft.com/office/drawing/2014/main" id="{B20B7FDE-622A-C71D-7B20-FC0D505163B6}"/>
              </a:ext>
            </a:extLst>
          </p:cNvPr>
          <p:cNvGrpSpPr/>
          <p:nvPr/>
        </p:nvGrpSpPr>
        <p:grpSpPr>
          <a:xfrm rot="10800000">
            <a:off x="7666996" y="5795722"/>
            <a:ext cx="2345446" cy="509544"/>
            <a:chOff x="8385355" y="4827496"/>
            <a:chExt cx="2345446" cy="509544"/>
          </a:xfrm>
        </p:grpSpPr>
        <p:cxnSp>
          <p:nvCxnSpPr>
            <p:cNvPr id="200" name="Přímá spojnice 199">
              <a:extLst>
                <a:ext uri="{FF2B5EF4-FFF2-40B4-BE49-F238E27FC236}">
                  <a16:creationId xmlns:a16="http://schemas.microsoft.com/office/drawing/2014/main" id="{47DBEBE8-E2AD-3D9E-3A01-76E9364B198A}"/>
                </a:ext>
              </a:extLst>
            </p:cNvPr>
            <p:cNvCxnSpPr/>
            <p:nvPr/>
          </p:nvCxnSpPr>
          <p:spPr>
            <a:xfrm flipV="1">
              <a:off x="8385355" y="4827496"/>
              <a:ext cx="418205" cy="47065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Přímá spojnice 200">
              <a:extLst>
                <a:ext uri="{FF2B5EF4-FFF2-40B4-BE49-F238E27FC236}">
                  <a16:creationId xmlns:a16="http://schemas.microsoft.com/office/drawing/2014/main" id="{20952536-5F84-7FF9-BD5D-D664DF7CCB92}"/>
                </a:ext>
              </a:extLst>
            </p:cNvPr>
            <p:cNvCxnSpPr>
              <a:cxnSpLocks/>
            </p:cNvCxnSpPr>
            <p:nvPr/>
          </p:nvCxnSpPr>
          <p:spPr>
            <a:xfrm>
              <a:off x="8768851" y="4827496"/>
              <a:ext cx="416833" cy="490354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Přímá spojnice 201">
              <a:extLst>
                <a:ext uri="{FF2B5EF4-FFF2-40B4-BE49-F238E27FC236}">
                  <a16:creationId xmlns:a16="http://schemas.microsoft.com/office/drawing/2014/main" id="{C373AC90-56FB-094B-246E-BF9C14EAF04C}"/>
                </a:ext>
              </a:extLst>
            </p:cNvPr>
            <p:cNvCxnSpPr/>
            <p:nvPr/>
          </p:nvCxnSpPr>
          <p:spPr>
            <a:xfrm flipV="1">
              <a:off x="9152005" y="4847517"/>
              <a:ext cx="418205" cy="47065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3" name="Přímá spojnice 202">
              <a:extLst>
                <a:ext uri="{FF2B5EF4-FFF2-40B4-BE49-F238E27FC236}">
                  <a16:creationId xmlns:a16="http://schemas.microsoft.com/office/drawing/2014/main" id="{7833D649-AD75-C78B-7B82-E2B9C70E732E}"/>
                </a:ext>
              </a:extLst>
            </p:cNvPr>
            <p:cNvCxnSpPr>
              <a:cxnSpLocks/>
            </p:cNvCxnSpPr>
            <p:nvPr/>
          </p:nvCxnSpPr>
          <p:spPr>
            <a:xfrm>
              <a:off x="9534225" y="4846686"/>
              <a:ext cx="416833" cy="490354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Přímá spojnice 203">
              <a:extLst>
                <a:ext uri="{FF2B5EF4-FFF2-40B4-BE49-F238E27FC236}">
                  <a16:creationId xmlns:a16="http://schemas.microsoft.com/office/drawing/2014/main" id="{F29772D1-544A-1584-34D6-5DD65D53EF7D}"/>
                </a:ext>
              </a:extLst>
            </p:cNvPr>
            <p:cNvCxnSpPr/>
            <p:nvPr/>
          </p:nvCxnSpPr>
          <p:spPr>
            <a:xfrm flipV="1">
              <a:off x="9925398" y="4853044"/>
              <a:ext cx="418205" cy="47065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Přímá spojnice 204">
              <a:extLst>
                <a:ext uri="{FF2B5EF4-FFF2-40B4-BE49-F238E27FC236}">
                  <a16:creationId xmlns:a16="http://schemas.microsoft.com/office/drawing/2014/main" id="{24E7D7DC-8AE6-3AC3-015B-DB1898DFA71B}"/>
                </a:ext>
              </a:extLst>
            </p:cNvPr>
            <p:cNvCxnSpPr>
              <a:cxnSpLocks/>
            </p:cNvCxnSpPr>
            <p:nvPr/>
          </p:nvCxnSpPr>
          <p:spPr>
            <a:xfrm>
              <a:off x="10313968" y="4845863"/>
              <a:ext cx="416833" cy="490354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6" name="Skupina 205">
            <a:extLst>
              <a:ext uri="{FF2B5EF4-FFF2-40B4-BE49-F238E27FC236}">
                <a16:creationId xmlns:a16="http://schemas.microsoft.com/office/drawing/2014/main" id="{3C94D481-9075-8925-2966-556770402626}"/>
              </a:ext>
            </a:extLst>
          </p:cNvPr>
          <p:cNvGrpSpPr/>
          <p:nvPr/>
        </p:nvGrpSpPr>
        <p:grpSpPr>
          <a:xfrm rot="10800000">
            <a:off x="2113732" y="5767043"/>
            <a:ext cx="2345446" cy="509544"/>
            <a:chOff x="8385355" y="4827496"/>
            <a:chExt cx="2345446" cy="509544"/>
          </a:xfrm>
        </p:grpSpPr>
        <p:cxnSp>
          <p:nvCxnSpPr>
            <p:cNvPr id="207" name="Přímá spojnice 206">
              <a:extLst>
                <a:ext uri="{FF2B5EF4-FFF2-40B4-BE49-F238E27FC236}">
                  <a16:creationId xmlns:a16="http://schemas.microsoft.com/office/drawing/2014/main" id="{50ECD945-17E5-CF3E-7110-D4F0E36509FF}"/>
                </a:ext>
              </a:extLst>
            </p:cNvPr>
            <p:cNvCxnSpPr/>
            <p:nvPr/>
          </p:nvCxnSpPr>
          <p:spPr>
            <a:xfrm flipV="1">
              <a:off x="8385355" y="4827496"/>
              <a:ext cx="418205" cy="47065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Přímá spojnice 207">
              <a:extLst>
                <a:ext uri="{FF2B5EF4-FFF2-40B4-BE49-F238E27FC236}">
                  <a16:creationId xmlns:a16="http://schemas.microsoft.com/office/drawing/2014/main" id="{C6CDC5CC-E688-F4DC-E0EB-701E17B6D5B2}"/>
                </a:ext>
              </a:extLst>
            </p:cNvPr>
            <p:cNvCxnSpPr>
              <a:cxnSpLocks/>
            </p:cNvCxnSpPr>
            <p:nvPr/>
          </p:nvCxnSpPr>
          <p:spPr>
            <a:xfrm>
              <a:off x="8768851" y="4827496"/>
              <a:ext cx="416833" cy="490354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Přímá spojnice 208">
              <a:extLst>
                <a:ext uri="{FF2B5EF4-FFF2-40B4-BE49-F238E27FC236}">
                  <a16:creationId xmlns:a16="http://schemas.microsoft.com/office/drawing/2014/main" id="{17169B05-8A8F-B3C4-2715-3D694A83A891}"/>
                </a:ext>
              </a:extLst>
            </p:cNvPr>
            <p:cNvCxnSpPr/>
            <p:nvPr/>
          </p:nvCxnSpPr>
          <p:spPr>
            <a:xfrm flipV="1">
              <a:off x="9152005" y="4847517"/>
              <a:ext cx="418205" cy="47065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Přímá spojnice 209">
              <a:extLst>
                <a:ext uri="{FF2B5EF4-FFF2-40B4-BE49-F238E27FC236}">
                  <a16:creationId xmlns:a16="http://schemas.microsoft.com/office/drawing/2014/main" id="{E234C59E-DC6C-1FDF-9710-EBDC9FCEDA78}"/>
                </a:ext>
              </a:extLst>
            </p:cNvPr>
            <p:cNvCxnSpPr>
              <a:cxnSpLocks/>
            </p:cNvCxnSpPr>
            <p:nvPr/>
          </p:nvCxnSpPr>
          <p:spPr>
            <a:xfrm>
              <a:off x="9534225" y="4846686"/>
              <a:ext cx="416833" cy="490354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Přímá spojnice 210">
              <a:extLst>
                <a:ext uri="{FF2B5EF4-FFF2-40B4-BE49-F238E27FC236}">
                  <a16:creationId xmlns:a16="http://schemas.microsoft.com/office/drawing/2014/main" id="{9B33919C-1D76-A6F5-B625-D64FA2B35CF8}"/>
                </a:ext>
              </a:extLst>
            </p:cNvPr>
            <p:cNvCxnSpPr/>
            <p:nvPr/>
          </p:nvCxnSpPr>
          <p:spPr>
            <a:xfrm flipV="1">
              <a:off x="9925398" y="4853044"/>
              <a:ext cx="418205" cy="47065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Přímá spojnice 211">
              <a:extLst>
                <a:ext uri="{FF2B5EF4-FFF2-40B4-BE49-F238E27FC236}">
                  <a16:creationId xmlns:a16="http://schemas.microsoft.com/office/drawing/2014/main" id="{AA84C3C8-A25C-A6A2-A423-B3B912E91B7C}"/>
                </a:ext>
              </a:extLst>
            </p:cNvPr>
            <p:cNvCxnSpPr>
              <a:cxnSpLocks/>
            </p:cNvCxnSpPr>
            <p:nvPr/>
          </p:nvCxnSpPr>
          <p:spPr>
            <a:xfrm>
              <a:off x="10313968" y="4845863"/>
              <a:ext cx="416833" cy="490354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5" name="Šipka: dolů 214">
            <a:extLst>
              <a:ext uri="{FF2B5EF4-FFF2-40B4-BE49-F238E27FC236}">
                <a16:creationId xmlns:a16="http://schemas.microsoft.com/office/drawing/2014/main" id="{6553C54F-AB81-A9DA-6913-04623140ABB4}"/>
              </a:ext>
            </a:extLst>
          </p:cNvPr>
          <p:cNvSpPr/>
          <p:nvPr/>
        </p:nvSpPr>
        <p:spPr>
          <a:xfrm>
            <a:off x="5546695" y="4036703"/>
            <a:ext cx="333797" cy="7119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538E4A3B-2353-77C9-11EA-E4304C3E5E82}"/>
              </a:ext>
            </a:extLst>
          </p:cNvPr>
          <p:cNvGrpSpPr/>
          <p:nvPr/>
        </p:nvGrpSpPr>
        <p:grpSpPr>
          <a:xfrm>
            <a:off x="-1" y="-1829"/>
            <a:ext cx="12192001" cy="6859830"/>
            <a:chOff x="-1" y="-1829"/>
            <a:chExt cx="12192001" cy="6859830"/>
          </a:xfrm>
        </p:grpSpPr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3200B952-C39B-A9E9-5A9B-7D81472ABAAF}"/>
                </a:ext>
              </a:extLst>
            </p:cNvPr>
            <p:cNvSpPr/>
            <p:nvPr/>
          </p:nvSpPr>
          <p:spPr>
            <a:xfrm rot="5400000">
              <a:off x="-3270307" y="3306184"/>
              <a:ext cx="6822123" cy="2815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64FE8485-42D5-E420-AAFA-7C4F3F726065}"/>
                </a:ext>
              </a:extLst>
            </p:cNvPr>
            <p:cNvSpPr/>
            <p:nvPr/>
          </p:nvSpPr>
          <p:spPr>
            <a:xfrm>
              <a:off x="0" y="-1829"/>
              <a:ext cx="12192000" cy="4571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0454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CF9DA2-2340-B0AF-E182-871156E2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Stárnutí oleje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62BA6B-E31A-FC65-DD05-F23491D02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4405745"/>
            <a:ext cx="6358247" cy="2272146"/>
          </a:xfrm>
        </p:spPr>
        <p:txBody>
          <a:bodyPr>
            <a:normAutofit lnSpcReduction="10000"/>
          </a:bodyPr>
          <a:lstStyle/>
          <a:p>
            <a:pPr lvl="1"/>
            <a:r>
              <a:rPr lang="cs-CZ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Studie: 72 hod při 90 °C a 120 °C</a:t>
            </a:r>
          </a:p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 Velikost olejových kapének</a:t>
            </a:r>
          </a:p>
          <a:p>
            <a:pPr marL="457200" lvl="1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 Degradace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extreme-pressure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agens</a:t>
            </a: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Stabilizátory pH – do určité míry…</a:t>
            </a:r>
          </a:p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372A8E-85FD-6AD0-94FB-214E951CA0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55" t="2557" r="554" b="6103"/>
          <a:stretch/>
        </p:blipFill>
        <p:spPr>
          <a:xfrm>
            <a:off x="984250" y="1710048"/>
            <a:ext cx="5994400" cy="2519052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DCEBC7E-7B2E-81A5-E1B4-08046865F29B}"/>
              </a:ext>
            </a:extLst>
          </p:cNvPr>
          <p:cNvSpPr txBox="1"/>
          <p:nvPr/>
        </p:nvSpPr>
        <p:spPr>
          <a:xfrm>
            <a:off x="8667183" y="6492875"/>
            <a:ext cx="352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800" i="1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Chakraborty</a:t>
            </a:r>
            <a:r>
              <a:rPr lang="cs-CZ" sz="1800" i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 kol. 2022, 2024</a:t>
            </a: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D09D115-278B-E1F9-1A27-AAD3AC8E7FE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88" t="3158" r="1847" b="2914"/>
          <a:stretch/>
        </p:blipFill>
        <p:spPr>
          <a:xfrm>
            <a:off x="7849760" y="708870"/>
            <a:ext cx="4124836" cy="27201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BB7B35F-4EA5-6FFB-DD45-0C00A5B16B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43" t="2316" r="1489" b="2178"/>
          <a:stretch/>
        </p:blipFill>
        <p:spPr>
          <a:xfrm>
            <a:off x="7849631" y="3663949"/>
            <a:ext cx="4124836" cy="2765849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id="{3E3E05D0-E8AF-FA6D-5D20-BE23569C18D7}"/>
              </a:ext>
            </a:extLst>
          </p:cNvPr>
          <p:cNvGrpSpPr/>
          <p:nvPr/>
        </p:nvGrpSpPr>
        <p:grpSpPr>
          <a:xfrm>
            <a:off x="-1" y="-1829"/>
            <a:ext cx="12192001" cy="6859830"/>
            <a:chOff x="-1" y="-1829"/>
            <a:chExt cx="12192001" cy="6859830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2DEFD2A3-3FE6-40AB-DFD8-7C4F4C988581}"/>
                </a:ext>
              </a:extLst>
            </p:cNvPr>
            <p:cNvSpPr/>
            <p:nvPr/>
          </p:nvSpPr>
          <p:spPr>
            <a:xfrm rot="5400000">
              <a:off x="-3270307" y="3306184"/>
              <a:ext cx="6822123" cy="2815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44AB5C3A-9446-4F7D-1BB7-03F6B2761150}"/>
                </a:ext>
              </a:extLst>
            </p:cNvPr>
            <p:cNvSpPr/>
            <p:nvPr/>
          </p:nvSpPr>
          <p:spPr>
            <a:xfrm>
              <a:off x="0" y="-1829"/>
              <a:ext cx="12192000" cy="4571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5437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A9CC70-1A1B-5C74-A1F4-9D975173E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Stárnutí oleje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FAF2AC6-BC3A-B2C3-79FF-5188F1BF98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80" t="3732" r="63967" b="7001"/>
          <a:stretch/>
        </p:blipFill>
        <p:spPr>
          <a:xfrm>
            <a:off x="838200" y="2682967"/>
            <a:ext cx="2565903" cy="4021587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AD0520A-6407-E03F-DBE0-21232434B8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617" t="3728" r="2748" b="7147"/>
          <a:stretch/>
        </p:blipFill>
        <p:spPr>
          <a:xfrm>
            <a:off x="4031947" y="2682270"/>
            <a:ext cx="2416674" cy="4021587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ED289C-D0FB-E11F-EF96-A14548CC2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962" y="1454857"/>
            <a:ext cx="5973938" cy="912979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zhoršení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tribologických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vlastností emulze, vzhledu pásu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4A84F33-F9FC-25AD-972D-5223422CA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655" y="242884"/>
            <a:ext cx="4705969" cy="3006727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8FC2834-6B20-44B7-075D-6BBA28A56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655" y="3314594"/>
            <a:ext cx="4705969" cy="3098585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A7BD862-C9CE-483D-020C-B75E65719692}"/>
              </a:ext>
            </a:extLst>
          </p:cNvPr>
          <p:cNvSpPr txBox="1"/>
          <p:nvPr/>
        </p:nvSpPr>
        <p:spPr>
          <a:xfrm>
            <a:off x="8667183" y="6492875"/>
            <a:ext cx="352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800" i="1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Chakraborty</a:t>
            </a:r>
            <a:r>
              <a:rPr lang="cs-CZ" sz="1800" i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 kol. 2022, 2024</a:t>
            </a: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F17A01B9-4CB5-13F5-7861-0B00C0568E72}"/>
              </a:ext>
            </a:extLst>
          </p:cNvPr>
          <p:cNvGrpSpPr/>
          <p:nvPr/>
        </p:nvGrpSpPr>
        <p:grpSpPr>
          <a:xfrm>
            <a:off x="-1" y="-1829"/>
            <a:ext cx="12192001" cy="6859830"/>
            <a:chOff x="-1" y="-1829"/>
            <a:chExt cx="12192001" cy="6859830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62B67E02-2B58-0697-29AB-8B20C17949D1}"/>
                </a:ext>
              </a:extLst>
            </p:cNvPr>
            <p:cNvSpPr/>
            <p:nvPr/>
          </p:nvSpPr>
          <p:spPr>
            <a:xfrm rot="5400000">
              <a:off x="-3270307" y="3306184"/>
              <a:ext cx="6822123" cy="2815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BBF94A19-011C-96CF-9720-D01B778CFF7D}"/>
                </a:ext>
              </a:extLst>
            </p:cNvPr>
            <p:cNvSpPr/>
            <p:nvPr/>
          </p:nvSpPr>
          <p:spPr>
            <a:xfrm>
              <a:off x="0" y="-1829"/>
              <a:ext cx="12192000" cy="4571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477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624A99-F9C8-35D5-7310-59F923AFE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Biocid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8E09F9-630F-0402-AAB9-AE9DB779E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778" y="1788091"/>
            <a:ext cx="7666295" cy="4207233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Voda + olej + vzdušnění – mikrobiální růst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Biocidy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tvorba formaldehydu v buňkách 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Studie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Trafny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 kol. 2015):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kovoobráběcí emulze v továrnách: 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6 s biocidem vs. 7 bez biocidu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b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ez rozdílu…</a:t>
            </a:r>
          </a:p>
          <a:p>
            <a:pPr marL="0" indent="0">
              <a:buNone/>
            </a:pP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problém vytvoření biofilmu  nutnost mechanického čištění a dezinfekce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3,3'-methylenebis[5-methyloxazolidine] | 66204-44-2">
            <a:extLst>
              <a:ext uri="{FF2B5EF4-FFF2-40B4-BE49-F238E27FC236}">
                <a16:creationId xmlns:a16="http://schemas.microsoft.com/office/drawing/2014/main" id="{3611283C-287B-554B-A9A8-C1A78976B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828" y="365125"/>
            <a:ext cx="2779135" cy="111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A617DE6-CBF3-06DA-4079-A542D8C6B049}"/>
              </a:ext>
            </a:extLst>
          </p:cNvPr>
          <p:cNvSpPr txBox="1"/>
          <p:nvPr/>
        </p:nvSpPr>
        <p:spPr>
          <a:xfrm>
            <a:off x="9388444" y="6494415"/>
            <a:ext cx="2803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800" i="1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Passman</a:t>
            </a:r>
            <a:r>
              <a:rPr lang="cs-CZ" sz="1800" i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 </a:t>
            </a:r>
            <a:r>
              <a:rPr lang="cs-CZ" sz="1800" i="1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Küenzi</a:t>
            </a:r>
            <a:r>
              <a:rPr lang="cs-CZ" sz="1800" i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2020</a:t>
            </a: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99718829-940A-2274-BD3D-08828B61DDAE}"/>
              </a:ext>
            </a:extLst>
          </p:cNvPr>
          <p:cNvGrpSpPr/>
          <p:nvPr/>
        </p:nvGrpSpPr>
        <p:grpSpPr>
          <a:xfrm>
            <a:off x="-1" y="-1829"/>
            <a:ext cx="12192001" cy="6859830"/>
            <a:chOff x="-1" y="-1829"/>
            <a:chExt cx="12192001" cy="6859830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134579CC-B845-63B9-E0E5-FA5FA20E7B7B}"/>
                </a:ext>
              </a:extLst>
            </p:cNvPr>
            <p:cNvSpPr/>
            <p:nvPr/>
          </p:nvSpPr>
          <p:spPr>
            <a:xfrm rot="5400000">
              <a:off x="-3270307" y="3306184"/>
              <a:ext cx="6822123" cy="2815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0A559840-E1D6-F766-6C28-AEBBE225F454}"/>
                </a:ext>
              </a:extLst>
            </p:cNvPr>
            <p:cNvSpPr/>
            <p:nvPr/>
          </p:nvSpPr>
          <p:spPr>
            <a:xfrm>
              <a:off x="0" y="-1829"/>
              <a:ext cx="12192000" cy="4571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7" name="Obrázek 16">
            <a:extLst>
              <a:ext uri="{FF2B5EF4-FFF2-40B4-BE49-F238E27FC236}">
                <a16:creationId xmlns:a16="http://schemas.microsoft.com/office/drawing/2014/main" id="{7E859B71-B657-2A62-A106-6F72F506A0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27" b="13786"/>
          <a:stretch/>
        </p:blipFill>
        <p:spPr>
          <a:xfrm>
            <a:off x="8432801" y="43890"/>
            <a:ext cx="3759200" cy="2686706"/>
          </a:xfrm>
          <a:prstGeom prst="rect">
            <a:avLst/>
          </a:prstGeom>
        </p:spPr>
      </p:pic>
      <p:grpSp>
        <p:nvGrpSpPr>
          <p:cNvPr id="20" name="Skupina 19">
            <a:extLst>
              <a:ext uri="{FF2B5EF4-FFF2-40B4-BE49-F238E27FC236}">
                <a16:creationId xmlns:a16="http://schemas.microsoft.com/office/drawing/2014/main" id="{E3999404-D683-77E3-6245-6EF7BA9CD611}"/>
              </a:ext>
            </a:extLst>
          </p:cNvPr>
          <p:cNvGrpSpPr/>
          <p:nvPr/>
        </p:nvGrpSpPr>
        <p:grpSpPr>
          <a:xfrm>
            <a:off x="8432800" y="2732135"/>
            <a:ext cx="3759200" cy="3760740"/>
            <a:chOff x="7977107" y="2123907"/>
            <a:chExt cx="4214893" cy="4216620"/>
          </a:xfrm>
        </p:grpSpPr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DB58C418-09AF-D60B-7169-0B31E805C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77107" y="2125634"/>
              <a:ext cx="4214893" cy="4214893"/>
            </a:xfrm>
            <a:prstGeom prst="rect">
              <a:avLst/>
            </a:prstGeom>
          </p:spPr>
        </p:pic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14A7B80E-62FA-92CE-5E60-9EB10BD66F70}"/>
                </a:ext>
              </a:extLst>
            </p:cNvPr>
            <p:cNvSpPr txBox="1"/>
            <p:nvPr/>
          </p:nvSpPr>
          <p:spPr>
            <a:xfrm>
              <a:off x="8878315" y="2123907"/>
              <a:ext cx="2412476" cy="414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Volné </a:t>
              </a:r>
              <a:r>
                <a:rPr lang="cs-CZ" sz="18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(zničitelné)</a:t>
              </a:r>
              <a:endParaRPr lang="cs-CZ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CBFA28D3-5E8A-5F82-9600-529A7C1ECADF}"/>
                </a:ext>
              </a:extLst>
            </p:cNvPr>
            <p:cNvSpPr txBox="1"/>
            <p:nvPr/>
          </p:nvSpPr>
          <p:spPr>
            <a:xfrm>
              <a:off x="8878314" y="4320798"/>
              <a:ext cx="2412476" cy="414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Biofilm (odolný)</a:t>
              </a:r>
              <a:endParaRPr lang="cs-CZ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321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B1630F7F-7391-6E35-0A14-77C484E99E57}"/>
              </a:ext>
            </a:extLst>
          </p:cNvPr>
          <p:cNvSpPr/>
          <p:nvPr/>
        </p:nvSpPr>
        <p:spPr>
          <a:xfrm>
            <a:off x="729340" y="1864558"/>
            <a:ext cx="5584643" cy="3922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DE527486-F406-F375-AADA-028015B91FC0}"/>
              </a:ext>
            </a:extLst>
          </p:cNvPr>
          <p:cNvSpPr/>
          <p:nvPr/>
        </p:nvSpPr>
        <p:spPr>
          <a:xfrm>
            <a:off x="3126054" y="2603809"/>
            <a:ext cx="2540913" cy="25409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ál 36">
            <a:extLst>
              <a:ext uri="{FF2B5EF4-FFF2-40B4-BE49-F238E27FC236}">
                <a16:creationId xmlns:a16="http://schemas.microsoft.com/office/drawing/2014/main" id="{70CFA36D-AF02-BFEE-7C8D-FDFB2E6ACEF2}"/>
              </a:ext>
            </a:extLst>
          </p:cNvPr>
          <p:cNvSpPr/>
          <p:nvPr/>
        </p:nvSpPr>
        <p:spPr>
          <a:xfrm rot="5400000">
            <a:off x="4172473" y="2497805"/>
            <a:ext cx="510350" cy="29829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4BA043FE-81DD-63FC-BA37-BA43D855B8A9}"/>
              </a:ext>
            </a:extLst>
          </p:cNvPr>
          <p:cNvSpPr txBox="1"/>
          <p:nvPr/>
        </p:nvSpPr>
        <p:spPr>
          <a:xfrm>
            <a:off x="2677360" y="1014065"/>
            <a:ext cx="1570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Emulzifikátor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Přímá spojnice se šipkou 41">
            <a:extLst>
              <a:ext uri="{FF2B5EF4-FFF2-40B4-BE49-F238E27FC236}">
                <a16:creationId xmlns:a16="http://schemas.microsoft.com/office/drawing/2014/main" id="{55473F3C-7D34-5E32-7B5A-603C14D98219}"/>
              </a:ext>
            </a:extLst>
          </p:cNvPr>
          <p:cNvCxnSpPr>
            <a:cxnSpLocks/>
          </p:cNvCxnSpPr>
          <p:nvPr/>
        </p:nvCxnSpPr>
        <p:spPr>
          <a:xfrm flipH="1">
            <a:off x="5666967" y="2562335"/>
            <a:ext cx="1116086" cy="3602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43A100B6-2766-2CCE-1C67-A7D3D00614B1}"/>
              </a:ext>
            </a:extLst>
          </p:cNvPr>
          <p:cNvSpPr txBox="1"/>
          <p:nvPr/>
        </p:nvSpPr>
        <p:spPr>
          <a:xfrm>
            <a:off x="7063547" y="1700776"/>
            <a:ext cx="1961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Inhibitor koroze</a:t>
            </a:r>
          </a:p>
        </p:txBody>
      </p:sp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5CB10EFB-56B3-9349-A510-90BBBB8BCF78}"/>
              </a:ext>
            </a:extLst>
          </p:cNvPr>
          <p:cNvCxnSpPr>
            <a:cxnSpLocks/>
            <a:endCxn id="76" idx="1"/>
          </p:cNvCxnSpPr>
          <p:nvPr/>
        </p:nvCxnSpPr>
        <p:spPr>
          <a:xfrm flipH="1" flipV="1">
            <a:off x="4895403" y="5205174"/>
            <a:ext cx="440608" cy="12197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>
            <a:extLst>
              <a:ext uri="{FF2B5EF4-FFF2-40B4-BE49-F238E27FC236}">
                <a16:creationId xmlns:a16="http://schemas.microsoft.com/office/drawing/2014/main" id="{55837031-D889-AF3B-4CE7-F291406D79F9}"/>
              </a:ext>
            </a:extLst>
          </p:cNvPr>
          <p:cNvCxnSpPr>
            <a:cxnSpLocks/>
            <a:endCxn id="65" idx="2"/>
          </p:cNvCxnSpPr>
          <p:nvPr/>
        </p:nvCxnSpPr>
        <p:spPr>
          <a:xfrm flipV="1">
            <a:off x="2622615" y="4102080"/>
            <a:ext cx="1046994" cy="23681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A855A024-8A49-E24F-E5BB-2946D2A802A3}"/>
              </a:ext>
            </a:extLst>
          </p:cNvPr>
          <p:cNvSpPr txBox="1"/>
          <p:nvPr/>
        </p:nvSpPr>
        <p:spPr>
          <a:xfrm>
            <a:off x="6543816" y="2233644"/>
            <a:ext cx="163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Oiliness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agent</a:t>
            </a:r>
          </a:p>
        </p:txBody>
      </p:sp>
      <p:cxnSp>
        <p:nvCxnSpPr>
          <p:cNvPr id="49" name="Přímá spojnice se šipkou 48">
            <a:extLst>
              <a:ext uri="{FF2B5EF4-FFF2-40B4-BE49-F238E27FC236}">
                <a16:creationId xmlns:a16="http://schemas.microsoft.com/office/drawing/2014/main" id="{6DDBA3BE-2FC4-C02C-0E44-0A6764D88A31}"/>
              </a:ext>
            </a:extLst>
          </p:cNvPr>
          <p:cNvCxnSpPr>
            <a:cxnSpLocks/>
          </p:cNvCxnSpPr>
          <p:nvPr/>
        </p:nvCxnSpPr>
        <p:spPr>
          <a:xfrm>
            <a:off x="3333058" y="1411707"/>
            <a:ext cx="659376" cy="9290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AFECCEC9-8396-0E60-E75E-82D41AADEAF2}"/>
              </a:ext>
            </a:extLst>
          </p:cNvPr>
          <p:cNvSpPr txBox="1"/>
          <p:nvPr/>
        </p:nvSpPr>
        <p:spPr>
          <a:xfrm>
            <a:off x="1975653" y="6453312"/>
            <a:ext cx="1276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Elastomer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CBF31A15-B112-BB26-C1FE-1ED5EBBB944E}"/>
              </a:ext>
            </a:extLst>
          </p:cNvPr>
          <p:cNvSpPr txBox="1"/>
          <p:nvPr/>
        </p:nvSpPr>
        <p:spPr>
          <a:xfrm>
            <a:off x="4846051" y="6424912"/>
            <a:ext cx="162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Antioxidant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2BCD84E9-FD30-5B75-D03D-112194BC5956}"/>
              </a:ext>
            </a:extLst>
          </p:cNvPr>
          <p:cNvSpPr txBox="1"/>
          <p:nvPr/>
        </p:nvSpPr>
        <p:spPr>
          <a:xfrm>
            <a:off x="6896804" y="6424912"/>
            <a:ext cx="92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Biocid</a:t>
            </a:r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85CF1B54-6082-D0C2-A157-D085638D8912}"/>
              </a:ext>
            </a:extLst>
          </p:cNvPr>
          <p:cNvSpPr txBox="1"/>
          <p:nvPr/>
        </p:nvSpPr>
        <p:spPr>
          <a:xfrm>
            <a:off x="716591" y="6090762"/>
            <a:ext cx="1960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Stabilizátor pH</a:t>
            </a: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3F35A7D2-FD01-C444-D0C3-A8AF1F57A4B7}"/>
              </a:ext>
            </a:extLst>
          </p:cNvPr>
          <p:cNvSpPr txBox="1"/>
          <p:nvPr/>
        </p:nvSpPr>
        <p:spPr>
          <a:xfrm>
            <a:off x="5336011" y="1166670"/>
            <a:ext cx="319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Extreme-pressure</a:t>
            </a:r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agent</a:t>
            </a:r>
          </a:p>
        </p:txBody>
      </p:sp>
      <p:cxnSp>
        <p:nvCxnSpPr>
          <p:cNvPr id="58" name="Přímá spojnice se šipkou 57">
            <a:extLst>
              <a:ext uri="{FF2B5EF4-FFF2-40B4-BE49-F238E27FC236}">
                <a16:creationId xmlns:a16="http://schemas.microsoft.com/office/drawing/2014/main" id="{0C79ABDE-5568-F712-30AB-7C87EA20C21A}"/>
              </a:ext>
            </a:extLst>
          </p:cNvPr>
          <p:cNvCxnSpPr>
            <a:cxnSpLocks/>
          </p:cNvCxnSpPr>
          <p:nvPr/>
        </p:nvCxnSpPr>
        <p:spPr>
          <a:xfrm flipH="1">
            <a:off x="4827751" y="1609087"/>
            <a:ext cx="1144282" cy="9532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ál 1">
            <a:extLst>
              <a:ext uri="{FF2B5EF4-FFF2-40B4-BE49-F238E27FC236}">
                <a16:creationId xmlns:a16="http://schemas.microsoft.com/office/drawing/2014/main" id="{F5740E16-BEAA-E071-1E9C-0AA426E49DF0}"/>
              </a:ext>
            </a:extLst>
          </p:cNvPr>
          <p:cNvSpPr/>
          <p:nvPr/>
        </p:nvSpPr>
        <p:spPr>
          <a:xfrm rot="5400000">
            <a:off x="4288714" y="4985413"/>
            <a:ext cx="510350" cy="29829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0DC4FF2F-128B-99B0-D823-0C70A2AFBCCA}"/>
              </a:ext>
            </a:extLst>
          </p:cNvPr>
          <p:cNvSpPr/>
          <p:nvPr/>
        </p:nvSpPr>
        <p:spPr>
          <a:xfrm rot="10800000">
            <a:off x="5400882" y="3839271"/>
            <a:ext cx="510350" cy="29829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A38CDC73-919C-BC26-9BC9-8818A9DC7D75}"/>
              </a:ext>
            </a:extLst>
          </p:cNvPr>
          <p:cNvSpPr/>
          <p:nvPr/>
        </p:nvSpPr>
        <p:spPr>
          <a:xfrm rot="10800000">
            <a:off x="2880250" y="3752753"/>
            <a:ext cx="510350" cy="29829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2BA0F092-869A-BF44-CBC3-8C952E1A670D}"/>
              </a:ext>
            </a:extLst>
          </p:cNvPr>
          <p:cNvSpPr/>
          <p:nvPr/>
        </p:nvSpPr>
        <p:spPr>
          <a:xfrm rot="12482919">
            <a:off x="3302652" y="2726667"/>
            <a:ext cx="510350" cy="29829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ál 38">
            <a:extLst>
              <a:ext uri="{FF2B5EF4-FFF2-40B4-BE49-F238E27FC236}">
                <a16:creationId xmlns:a16="http://schemas.microsoft.com/office/drawing/2014/main" id="{7265A304-639A-B4A7-796B-F09058CDE01E}"/>
              </a:ext>
            </a:extLst>
          </p:cNvPr>
          <p:cNvSpPr/>
          <p:nvPr/>
        </p:nvSpPr>
        <p:spPr>
          <a:xfrm rot="7971262">
            <a:off x="3338613" y="4679514"/>
            <a:ext cx="510350" cy="29829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0E38C65E-112F-21CE-6A30-585701D8DE32}"/>
              </a:ext>
            </a:extLst>
          </p:cNvPr>
          <p:cNvSpPr/>
          <p:nvPr/>
        </p:nvSpPr>
        <p:spPr>
          <a:xfrm rot="19353490">
            <a:off x="5135895" y="2983378"/>
            <a:ext cx="437791" cy="18419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bdélník 53">
            <a:extLst>
              <a:ext uri="{FF2B5EF4-FFF2-40B4-BE49-F238E27FC236}">
                <a16:creationId xmlns:a16="http://schemas.microsoft.com/office/drawing/2014/main" id="{7332318E-2B56-5428-37C5-2BAB3BA23B2A}"/>
              </a:ext>
            </a:extLst>
          </p:cNvPr>
          <p:cNvSpPr/>
          <p:nvPr/>
        </p:nvSpPr>
        <p:spPr>
          <a:xfrm rot="20634559">
            <a:off x="4496904" y="4134965"/>
            <a:ext cx="387741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bdélník 58">
            <a:extLst>
              <a:ext uri="{FF2B5EF4-FFF2-40B4-BE49-F238E27FC236}">
                <a16:creationId xmlns:a16="http://schemas.microsoft.com/office/drawing/2014/main" id="{A4DC33FF-71FB-4513-CAE3-952B0F96B344}"/>
              </a:ext>
            </a:extLst>
          </p:cNvPr>
          <p:cNvSpPr/>
          <p:nvPr/>
        </p:nvSpPr>
        <p:spPr>
          <a:xfrm rot="20585165">
            <a:off x="3758299" y="3615014"/>
            <a:ext cx="387741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bdélník 62">
            <a:extLst>
              <a:ext uri="{FF2B5EF4-FFF2-40B4-BE49-F238E27FC236}">
                <a16:creationId xmlns:a16="http://schemas.microsoft.com/office/drawing/2014/main" id="{F50A6596-F0A5-2EBA-99DE-FA0552A6C949}"/>
              </a:ext>
            </a:extLst>
          </p:cNvPr>
          <p:cNvSpPr/>
          <p:nvPr/>
        </p:nvSpPr>
        <p:spPr>
          <a:xfrm rot="19353490">
            <a:off x="4441234" y="3768029"/>
            <a:ext cx="387741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bdélník 64">
            <a:extLst>
              <a:ext uri="{FF2B5EF4-FFF2-40B4-BE49-F238E27FC236}">
                <a16:creationId xmlns:a16="http://schemas.microsoft.com/office/drawing/2014/main" id="{51271460-1BA2-5611-E451-BE754E4F101E}"/>
              </a:ext>
            </a:extLst>
          </p:cNvPr>
          <p:cNvSpPr/>
          <p:nvPr/>
        </p:nvSpPr>
        <p:spPr>
          <a:xfrm rot="20585165">
            <a:off x="3469087" y="4057350"/>
            <a:ext cx="387741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vál 66">
            <a:extLst>
              <a:ext uri="{FF2B5EF4-FFF2-40B4-BE49-F238E27FC236}">
                <a16:creationId xmlns:a16="http://schemas.microsoft.com/office/drawing/2014/main" id="{AF00D0B7-0F6D-2403-7BC0-7789E1FE2B83}"/>
              </a:ext>
            </a:extLst>
          </p:cNvPr>
          <p:cNvSpPr/>
          <p:nvPr/>
        </p:nvSpPr>
        <p:spPr>
          <a:xfrm rot="7157686">
            <a:off x="3927019" y="4985413"/>
            <a:ext cx="510350" cy="29829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vál 67">
            <a:extLst>
              <a:ext uri="{FF2B5EF4-FFF2-40B4-BE49-F238E27FC236}">
                <a16:creationId xmlns:a16="http://schemas.microsoft.com/office/drawing/2014/main" id="{7723188C-2769-178D-61B5-CFB013689544}"/>
              </a:ext>
            </a:extLst>
          </p:cNvPr>
          <p:cNvSpPr/>
          <p:nvPr/>
        </p:nvSpPr>
        <p:spPr>
          <a:xfrm rot="12169098">
            <a:off x="3004422" y="3188874"/>
            <a:ext cx="510350" cy="29829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Šestiúhelník 75">
            <a:extLst>
              <a:ext uri="{FF2B5EF4-FFF2-40B4-BE49-F238E27FC236}">
                <a16:creationId xmlns:a16="http://schemas.microsoft.com/office/drawing/2014/main" id="{07A58E08-D71E-9D82-A4C0-7C308F5FBAFC}"/>
              </a:ext>
            </a:extLst>
          </p:cNvPr>
          <p:cNvSpPr/>
          <p:nvPr/>
        </p:nvSpPr>
        <p:spPr>
          <a:xfrm>
            <a:off x="4710766" y="4955977"/>
            <a:ext cx="246183" cy="249197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Ovál 80">
            <a:extLst>
              <a:ext uri="{FF2B5EF4-FFF2-40B4-BE49-F238E27FC236}">
                <a16:creationId xmlns:a16="http://schemas.microsoft.com/office/drawing/2014/main" id="{6312B7FA-FAE9-BAF0-77B9-0DF6503F7B70}"/>
              </a:ext>
            </a:extLst>
          </p:cNvPr>
          <p:cNvSpPr/>
          <p:nvPr/>
        </p:nvSpPr>
        <p:spPr>
          <a:xfrm rot="10210076">
            <a:off x="5386002" y="3498883"/>
            <a:ext cx="510350" cy="29829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Ovál 82">
            <a:extLst>
              <a:ext uri="{FF2B5EF4-FFF2-40B4-BE49-F238E27FC236}">
                <a16:creationId xmlns:a16="http://schemas.microsoft.com/office/drawing/2014/main" id="{BEC810C8-61B1-3FAB-E145-2F791A11A504}"/>
              </a:ext>
            </a:extLst>
          </p:cNvPr>
          <p:cNvSpPr/>
          <p:nvPr/>
        </p:nvSpPr>
        <p:spPr>
          <a:xfrm rot="11562988">
            <a:off x="5346323" y="4217410"/>
            <a:ext cx="510350" cy="29829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Ovál 83">
            <a:extLst>
              <a:ext uri="{FF2B5EF4-FFF2-40B4-BE49-F238E27FC236}">
                <a16:creationId xmlns:a16="http://schemas.microsoft.com/office/drawing/2014/main" id="{C29C9BE7-ACD8-31C8-BAD0-C43741A9BFE6}"/>
              </a:ext>
            </a:extLst>
          </p:cNvPr>
          <p:cNvSpPr/>
          <p:nvPr/>
        </p:nvSpPr>
        <p:spPr>
          <a:xfrm rot="15272995">
            <a:off x="3808870" y="2487735"/>
            <a:ext cx="510350" cy="29829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Obdélník 84">
            <a:extLst>
              <a:ext uri="{FF2B5EF4-FFF2-40B4-BE49-F238E27FC236}">
                <a16:creationId xmlns:a16="http://schemas.microsoft.com/office/drawing/2014/main" id="{78A9BB62-A294-05F9-5737-23656C57F857}"/>
              </a:ext>
            </a:extLst>
          </p:cNvPr>
          <p:cNvSpPr/>
          <p:nvPr/>
        </p:nvSpPr>
        <p:spPr>
          <a:xfrm rot="19353490">
            <a:off x="3105187" y="4479331"/>
            <a:ext cx="437791" cy="18419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Obdélník 85">
            <a:extLst>
              <a:ext uri="{FF2B5EF4-FFF2-40B4-BE49-F238E27FC236}">
                <a16:creationId xmlns:a16="http://schemas.microsoft.com/office/drawing/2014/main" id="{51B6EB13-FBBA-D8C1-849A-33AF910C29FA}"/>
              </a:ext>
            </a:extLst>
          </p:cNvPr>
          <p:cNvSpPr/>
          <p:nvPr/>
        </p:nvSpPr>
        <p:spPr>
          <a:xfrm rot="680168">
            <a:off x="2948157" y="3519173"/>
            <a:ext cx="437791" cy="18419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Obdélník 86">
            <a:extLst>
              <a:ext uri="{FF2B5EF4-FFF2-40B4-BE49-F238E27FC236}">
                <a16:creationId xmlns:a16="http://schemas.microsoft.com/office/drawing/2014/main" id="{E387045A-C912-025C-3B59-4DF4E62F9604}"/>
              </a:ext>
            </a:extLst>
          </p:cNvPr>
          <p:cNvSpPr/>
          <p:nvPr/>
        </p:nvSpPr>
        <p:spPr>
          <a:xfrm rot="1802979">
            <a:off x="5243964" y="4574116"/>
            <a:ext cx="437791" cy="18419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Kosočtverec 88">
            <a:extLst>
              <a:ext uri="{FF2B5EF4-FFF2-40B4-BE49-F238E27FC236}">
                <a16:creationId xmlns:a16="http://schemas.microsoft.com/office/drawing/2014/main" id="{62726E07-CAA9-8498-62EB-DC95C0516EE0}"/>
              </a:ext>
            </a:extLst>
          </p:cNvPr>
          <p:cNvSpPr/>
          <p:nvPr/>
        </p:nvSpPr>
        <p:spPr>
          <a:xfrm rot="19243818">
            <a:off x="5199600" y="4579933"/>
            <a:ext cx="190036" cy="566643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Kosočtverec 89">
            <a:extLst>
              <a:ext uri="{FF2B5EF4-FFF2-40B4-BE49-F238E27FC236}">
                <a16:creationId xmlns:a16="http://schemas.microsoft.com/office/drawing/2014/main" id="{92BAE6D0-582E-AECB-8D19-04F8BA01A0B7}"/>
              </a:ext>
            </a:extLst>
          </p:cNvPr>
          <p:cNvSpPr/>
          <p:nvPr/>
        </p:nvSpPr>
        <p:spPr>
          <a:xfrm rot="550476">
            <a:off x="4611498" y="2417999"/>
            <a:ext cx="190036" cy="566643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Kosočtverec 91">
            <a:extLst>
              <a:ext uri="{FF2B5EF4-FFF2-40B4-BE49-F238E27FC236}">
                <a16:creationId xmlns:a16="http://schemas.microsoft.com/office/drawing/2014/main" id="{E39C53BF-C203-0BF1-A5D9-F4EAE8D548E9}"/>
              </a:ext>
            </a:extLst>
          </p:cNvPr>
          <p:cNvSpPr/>
          <p:nvPr/>
        </p:nvSpPr>
        <p:spPr>
          <a:xfrm rot="14392590">
            <a:off x="5449943" y="2980893"/>
            <a:ext cx="190036" cy="566643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Kosočtverec 92">
            <a:extLst>
              <a:ext uri="{FF2B5EF4-FFF2-40B4-BE49-F238E27FC236}">
                <a16:creationId xmlns:a16="http://schemas.microsoft.com/office/drawing/2014/main" id="{61FA91FD-DB07-263A-EF3E-A70D9AFA2769}"/>
              </a:ext>
            </a:extLst>
          </p:cNvPr>
          <p:cNvSpPr/>
          <p:nvPr/>
        </p:nvSpPr>
        <p:spPr>
          <a:xfrm rot="19357363">
            <a:off x="3666639" y="2413246"/>
            <a:ext cx="190036" cy="566643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ovnoramenný trojúhelník 98">
            <a:extLst>
              <a:ext uri="{FF2B5EF4-FFF2-40B4-BE49-F238E27FC236}">
                <a16:creationId xmlns:a16="http://schemas.microsoft.com/office/drawing/2014/main" id="{787F8128-CB9A-8D5B-DBE6-BB130EBB5D8B}"/>
              </a:ext>
            </a:extLst>
          </p:cNvPr>
          <p:cNvSpPr/>
          <p:nvPr/>
        </p:nvSpPr>
        <p:spPr>
          <a:xfrm rot="12753426">
            <a:off x="4823321" y="2555855"/>
            <a:ext cx="303306" cy="369332"/>
          </a:xfrm>
          <a:prstGeom prst="triangl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ovnoramenný trojúhelník 99">
            <a:extLst>
              <a:ext uri="{FF2B5EF4-FFF2-40B4-BE49-F238E27FC236}">
                <a16:creationId xmlns:a16="http://schemas.microsoft.com/office/drawing/2014/main" id="{534212A4-3B4A-A38C-A26F-2774070109C0}"/>
              </a:ext>
            </a:extLst>
          </p:cNvPr>
          <p:cNvSpPr/>
          <p:nvPr/>
        </p:nvSpPr>
        <p:spPr>
          <a:xfrm rot="19965041">
            <a:off x="4880210" y="4776025"/>
            <a:ext cx="303306" cy="369332"/>
          </a:xfrm>
          <a:prstGeom prst="triangl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ovnoramenný trojúhelník 100">
            <a:extLst>
              <a:ext uri="{FF2B5EF4-FFF2-40B4-BE49-F238E27FC236}">
                <a16:creationId xmlns:a16="http://schemas.microsoft.com/office/drawing/2014/main" id="{863FA678-7BB5-6E62-25F5-F752FD3C855E}"/>
              </a:ext>
            </a:extLst>
          </p:cNvPr>
          <p:cNvSpPr/>
          <p:nvPr/>
        </p:nvSpPr>
        <p:spPr>
          <a:xfrm rot="1940758">
            <a:off x="3718051" y="4821887"/>
            <a:ext cx="303306" cy="369332"/>
          </a:xfrm>
          <a:prstGeom prst="triangl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2" name="Přímá spojnice se šipkou 101">
            <a:extLst>
              <a:ext uri="{FF2B5EF4-FFF2-40B4-BE49-F238E27FC236}">
                <a16:creationId xmlns:a16="http://schemas.microsoft.com/office/drawing/2014/main" id="{E2D3D73D-79BC-88CC-5F72-4A3008FD3FB9}"/>
              </a:ext>
            </a:extLst>
          </p:cNvPr>
          <p:cNvCxnSpPr>
            <a:cxnSpLocks/>
            <a:endCxn id="99" idx="2"/>
          </p:cNvCxnSpPr>
          <p:nvPr/>
        </p:nvCxnSpPr>
        <p:spPr>
          <a:xfrm flipH="1">
            <a:off x="5202172" y="1887476"/>
            <a:ext cx="1899687" cy="7790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Šestiúhelník 103">
            <a:extLst>
              <a:ext uri="{FF2B5EF4-FFF2-40B4-BE49-F238E27FC236}">
                <a16:creationId xmlns:a16="http://schemas.microsoft.com/office/drawing/2014/main" id="{749701DC-064A-E221-3359-F1C76FF93BDD}"/>
              </a:ext>
            </a:extLst>
          </p:cNvPr>
          <p:cNvSpPr/>
          <p:nvPr/>
        </p:nvSpPr>
        <p:spPr>
          <a:xfrm>
            <a:off x="1111000" y="3700450"/>
            <a:ext cx="246183" cy="249197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Šestiúhelník 104">
            <a:extLst>
              <a:ext uri="{FF2B5EF4-FFF2-40B4-BE49-F238E27FC236}">
                <a16:creationId xmlns:a16="http://schemas.microsoft.com/office/drawing/2014/main" id="{5171E4D4-0629-D5B8-DF76-390594527522}"/>
              </a:ext>
            </a:extLst>
          </p:cNvPr>
          <p:cNvSpPr/>
          <p:nvPr/>
        </p:nvSpPr>
        <p:spPr>
          <a:xfrm>
            <a:off x="2243951" y="2746971"/>
            <a:ext cx="246183" cy="249197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Šestiúhelník 105">
            <a:extLst>
              <a:ext uri="{FF2B5EF4-FFF2-40B4-BE49-F238E27FC236}">
                <a16:creationId xmlns:a16="http://schemas.microsoft.com/office/drawing/2014/main" id="{DF099B57-B202-0EC0-AB45-23922285DA5D}"/>
              </a:ext>
            </a:extLst>
          </p:cNvPr>
          <p:cNvSpPr/>
          <p:nvPr/>
        </p:nvSpPr>
        <p:spPr>
          <a:xfrm>
            <a:off x="2043168" y="4019471"/>
            <a:ext cx="246183" cy="249197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Šestiúhelník 106">
            <a:extLst>
              <a:ext uri="{FF2B5EF4-FFF2-40B4-BE49-F238E27FC236}">
                <a16:creationId xmlns:a16="http://schemas.microsoft.com/office/drawing/2014/main" id="{2A487D10-10F1-8AE9-957A-5B2FA88C5F20}"/>
              </a:ext>
            </a:extLst>
          </p:cNvPr>
          <p:cNvSpPr/>
          <p:nvPr/>
        </p:nvSpPr>
        <p:spPr>
          <a:xfrm>
            <a:off x="3251860" y="2954714"/>
            <a:ext cx="246183" cy="249197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Šestiúhelník 107">
            <a:extLst>
              <a:ext uri="{FF2B5EF4-FFF2-40B4-BE49-F238E27FC236}">
                <a16:creationId xmlns:a16="http://schemas.microsoft.com/office/drawing/2014/main" id="{2F50183A-09A7-EE3E-797F-7B26EB7073C0}"/>
              </a:ext>
            </a:extLst>
          </p:cNvPr>
          <p:cNvSpPr/>
          <p:nvPr/>
        </p:nvSpPr>
        <p:spPr>
          <a:xfrm>
            <a:off x="3032667" y="4126049"/>
            <a:ext cx="246183" cy="249197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Pětiúhelník 112">
            <a:extLst>
              <a:ext uri="{FF2B5EF4-FFF2-40B4-BE49-F238E27FC236}">
                <a16:creationId xmlns:a16="http://schemas.microsoft.com/office/drawing/2014/main" id="{38912A61-D032-242D-85B5-191965DDD848}"/>
              </a:ext>
            </a:extLst>
          </p:cNvPr>
          <p:cNvSpPr/>
          <p:nvPr/>
        </p:nvSpPr>
        <p:spPr>
          <a:xfrm>
            <a:off x="4281013" y="3115315"/>
            <a:ext cx="227459" cy="216628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Pětiúhelník 113">
            <a:extLst>
              <a:ext uri="{FF2B5EF4-FFF2-40B4-BE49-F238E27FC236}">
                <a16:creationId xmlns:a16="http://schemas.microsoft.com/office/drawing/2014/main" id="{ECEA4011-D3C9-1972-BB92-6102B5950252}"/>
              </a:ext>
            </a:extLst>
          </p:cNvPr>
          <p:cNvSpPr/>
          <p:nvPr/>
        </p:nvSpPr>
        <p:spPr>
          <a:xfrm>
            <a:off x="4036142" y="4092403"/>
            <a:ext cx="227459" cy="216628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Pětiúhelník 114">
            <a:extLst>
              <a:ext uri="{FF2B5EF4-FFF2-40B4-BE49-F238E27FC236}">
                <a16:creationId xmlns:a16="http://schemas.microsoft.com/office/drawing/2014/main" id="{C59230CE-7459-6F28-2622-55957BEF9355}"/>
              </a:ext>
            </a:extLst>
          </p:cNvPr>
          <p:cNvSpPr/>
          <p:nvPr/>
        </p:nvSpPr>
        <p:spPr>
          <a:xfrm>
            <a:off x="5082829" y="2733942"/>
            <a:ext cx="227459" cy="216628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Pětiúhelník 115">
            <a:extLst>
              <a:ext uri="{FF2B5EF4-FFF2-40B4-BE49-F238E27FC236}">
                <a16:creationId xmlns:a16="http://schemas.microsoft.com/office/drawing/2014/main" id="{61E51789-CF4F-8DAC-D182-632F5A40D54B}"/>
              </a:ext>
            </a:extLst>
          </p:cNvPr>
          <p:cNvSpPr/>
          <p:nvPr/>
        </p:nvSpPr>
        <p:spPr>
          <a:xfrm>
            <a:off x="5607332" y="5277235"/>
            <a:ext cx="227459" cy="216628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7" name="Přímá spojnice se šipkou 116">
            <a:extLst>
              <a:ext uri="{FF2B5EF4-FFF2-40B4-BE49-F238E27FC236}">
                <a16:creationId xmlns:a16="http://schemas.microsoft.com/office/drawing/2014/main" id="{D802B370-9D41-6DD7-675A-D71DFFA8CEB2}"/>
              </a:ext>
            </a:extLst>
          </p:cNvPr>
          <p:cNvCxnSpPr>
            <a:cxnSpLocks/>
          </p:cNvCxnSpPr>
          <p:nvPr/>
        </p:nvCxnSpPr>
        <p:spPr>
          <a:xfrm flipH="1" flipV="1">
            <a:off x="5908767" y="5525795"/>
            <a:ext cx="1103478" cy="8285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Lichoběžník 119">
            <a:extLst>
              <a:ext uri="{FF2B5EF4-FFF2-40B4-BE49-F238E27FC236}">
                <a16:creationId xmlns:a16="http://schemas.microsoft.com/office/drawing/2014/main" id="{36AE3375-A67B-0F83-2A47-DDB01330903B}"/>
              </a:ext>
            </a:extLst>
          </p:cNvPr>
          <p:cNvSpPr/>
          <p:nvPr/>
        </p:nvSpPr>
        <p:spPr>
          <a:xfrm>
            <a:off x="1226170" y="4955977"/>
            <a:ext cx="333700" cy="186762"/>
          </a:xfrm>
          <a:prstGeom prst="trapezoi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Lichoběžník 120">
            <a:extLst>
              <a:ext uri="{FF2B5EF4-FFF2-40B4-BE49-F238E27FC236}">
                <a16:creationId xmlns:a16="http://schemas.microsoft.com/office/drawing/2014/main" id="{8AF65AFB-AE50-70F2-7D54-A62D2EA922C8}"/>
              </a:ext>
            </a:extLst>
          </p:cNvPr>
          <p:cNvSpPr/>
          <p:nvPr/>
        </p:nvSpPr>
        <p:spPr>
          <a:xfrm>
            <a:off x="1969892" y="3437898"/>
            <a:ext cx="333700" cy="186762"/>
          </a:xfrm>
          <a:prstGeom prst="trapezoi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Lichoběžník 121">
            <a:extLst>
              <a:ext uri="{FF2B5EF4-FFF2-40B4-BE49-F238E27FC236}">
                <a16:creationId xmlns:a16="http://schemas.microsoft.com/office/drawing/2014/main" id="{1E566BD5-5570-8E6F-2E62-5F60BC22143B}"/>
              </a:ext>
            </a:extLst>
          </p:cNvPr>
          <p:cNvSpPr/>
          <p:nvPr/>
        </p:nvSpPr>
        <p:spPr>
          <a:xfrm>
            <a:off x="2482438" y="5236710"/>
            <a:ext cx="333700" cy="186762"/>
          </a:xfrm>
          <a:prstGeom prst="trapezoi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Lichoběžník 122">
            <a:extLst>
              <a:ext uri="{FF2B5EF4-FFF2-40B4-BE49-F238E27FC236}">
                <a16:creationId xmlns:a16="http://schemas.microsoft.com/office/drawing/2014/main" id="{53BE3034-E6DA-DC51-D6B6-CACA4BE8195B}"/>
              </a:ext>
            </a:extLst>
          </p:cNvPr>
          <p:cNvSpPr/>
          <p:nvPr/>
        </p:nvSpPr>
        <p:spPr>
          <a:xfrm>
            <a:off x="1655781" y="2205014"/>
            <a:ext cx="333700" cy="186762"/>
          </a:xfrm>
          <a:prstGeom prst="trapezoi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4" name="Přímá spojnice se šipkou 123">
            <a:extLst>
              <a:ext uri="{FF2B5EF4-FFF2-40B4-BE49-F238E27FC236}">
                <a16:creationId xmlns:a16="http://schemas.microsoft.com/office/drawing/2014/main" id="{BDC01334-5C5D-AF6F-140F-EDAB041BBE5D}"/>
              </a:ext>
            </a:extLst>
          </p:cNvPr>
          <p:cNvCxnSpPr>
            <a:cxnSpLocks/>
          </p:cNvCxnSpPr>
          <p:nvPr/>
        </p:nvCxnSpPr>
        <p:spPr>
          <a:xfrm flipV="1">
            <a:off x="1366061" y="5205174"/>
            <a:ext cx="56339" cy="9099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TextovéPole 126">
            <a:extLst>
              <a:ext uri="{FF2B5EF4-FFF2-40B4-BE49-F238E27FC236}">
                <a16:creationId xmlns:a16="http://schemas.microsoft.com/office/drawing/2014/main" id="{93CCAC9C-A75C-B99C-412B-C0EA2922E288}"/>
              </a:ext>
            </a:extLst>
          </p:cNvPr>
          <p:cNvSpPr txBox="1"/>
          <p:nvPr/>
        </p:nvSpPr>
        <p:spPr>
          <a:xfrm>
            <a:off x="3108440" y="5839031"/>
            <a:ext cx="2093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(Není v měřítku!)</a:t>
            </a:r>
          </a:p>
        </p:txBody>
      </p:sp>
      <p:sp>
        <p:nvSpPr>
          <p:cNvPr id="128" name="Obdélník: se zakulacenými rohy 127">
            <a:extLst>
              <a:ext uri="{FF2B5EF4-FFF2-40B4-BE49-F238E27FC236}">
                <a16:creationId xmlns:a16="http://schemas.microsoft.com/office/drawing/2014/main" id="{6586F8E3-D40C-0A21-77A7-DB64DE631DF7}"/>
              </a:ext>
            </a:extLst>
          </p:cNvPr>
          <p:cNvSpPr/>
          <p:nvPr/>
        </p:nvSpPr>
        <p:spPr>
          <a:xfrm>
            <a:off x="7563927" y="3039839"/>
            <a:ext cx="5174299" cy="230863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ovéPole 128">
            <a:extLst>
              <a:ext uri="{FF2B5EF4-FFF2-40B4-BE49-F238E27FC236}">
                <a16:creationId xmlns:a16="http://schemas.microsoft.com/office/drawing/2014/main" id="{D4D4C9F3-A1D5-8D96-A780-53E5BE6DC923}"/>
              </a:ext>
            </a:extLst>
          </p:cNvPr>
          <p:cNvSpPr txBox="1"/>
          <p:nvPr/>
        </p:nvSpPr>
        <p:spPr>
          <a:xfrm>
            <a:off x="8452675" y="4879384"/>
            <a:ext cx="751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Voda</a:t>
            </a:r>
          </a:p>
        </p:txBody>
      </p:sp>
      <p:sp>
        <p:nvSpPr>
          <p:cNvPr id="130" name="Ovál 129">
            <a:extLst>
              <a:ext uri="{FF2B5EF4-FFF2-40B4-BE49-F238E27FC236}">
                <a16:creationId xmlns:a16="http://schemas.microsoft.com/office/drawing/2014/main" id="{DCF2E73D-738F-8617-ED86-7ADF682EAD7D}"/>
              </a:ext>
            </a:extLst>
          </p:cNvPr>
          <p:cNvSpPr/>
          <p:nvPr/>
        </p:nvSpPr>
        <p:spPr>
          <a:xfrm>
            <a:off x="8384774" y="3406601"/>
            <a:ext cx="887240" cy="8872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ovéPole 130">
            <a:extLst>
              <a:ext uri="{FF2B5EF4-FFF2-40B4-BE49-F238E27FC236}">
                <a16:creationId xmlns:a16="http://schemas.microsoft.com/office/drawing/2014/main" id="{C4A19A73-49FE-B7B9-665E-E75C5101A4F0}"/>
              </a:ext>
            </a:extLst>
          </p:cNvPr>
          <p:cNvSpPr txBox="1"/>
          <p:nvPr/>
        </p:nvSpPr>
        <p:spPr>
          <a:xfrm>
            <a:off x="8531893" y="3665555"/>
            <a:ext cx="593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Olej</a:t>
            </a:r>
          </a:p>
        </p:txBody>
      </p:sp>
      <p:sp>
        <p:nvSpPr>
          <p:cNvPr id="132" name="Ovál 131">
            <a:extLst>
              <a:ext uri="{FF2B5EF4-FFF2-40B4-BE49-F238E27FC236}">
                <a16:creationId xmlns:a16="http://schemas.microsoft.com/office/drawing/2014/main" id="{9202D1DC-67F0-B289-8A5C-71237DE27B9F}"/>
              </a:ext>
            </a:extLst>
          </p:cNvPr>
          <p:cNvSpPr/>
          <p:nvPr/>
        </p:nvSpPr>
        <p:spPr>
          <a:xfrm>
            <a:off x="9641825" y="4309031"/>
            <a:ext cx="887240" cy="8872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Ovál 132">
            <a:extLst>
              <a:ext uri="{FF2B5EF4-FFF2-40B4-BE49-F238E27FC236}">
                <a16:creationId xmlns:a16="http://schemas.microsoft.com/office/drawing/2014/main" id="{5D2401D7-A586-4AC1-BA18-896451F48175}"/>
              </a:ext>
            </a:extLst>
          </p:cNvPr>
          <p:cNvSpPr/>
          <p:nvPr/>
        </p:nvSpPr>
        <p:spPr>
          <a:xfrm>
            <a:off x="10637380" y="3265758"/>
            <a:ext cx="887240" cy="8872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Šipka: doprava 135">
            <a:extLst>
              <a:ext uri="{FF2B5EF4-FFF2-40B4-BE49-F238E27FC236}">
                <a16:creationId xmlns:a16="http://schemas.microsoft.com/office/drawing/2014/main" id="{C8B1850A-3845-F683-B960-A373EA3AD83B}"/>
              </a:ext>
            </a:extLst>
          </p:cNvPr>
          <p:cNvSpPr/>
          <p:nvPr/>
        </p:nvSpPr>
        <p:spPr>
          <a:xfrm rot="11047898">
            <a:off x="6163645" y="3379128"/>
            <a:ext cx="2079392" cy="6948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93090F7C-6610-92AE-BC27-7EBAEBFD7566}"/>
              </a:ext>
            </a:extLst>
          </p:cNvPr>
          <p:cNvGrpSpPr/>
          <p:nvPr/>
        </p:nvGrpSpPr>
        <p:grpSpPr>
          <a:xfrm>
            <a:off x="-1" y="-32086"/>
            <a:ext cx="12192001" cy="6859830"/>
            <a:chOff x="-1" y="-1829"/>
            <a:chExt cx="12192001" cy="6859830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CD00D66F-CB1D-A971-9E9A-29BDB7937C9F}"/>
                </a:ext>
              </a:extLst>
            </p:cNvPr>
            <p:cNvSpPr/>
            <p:nvPr/>
          </p:nvSpPr>
          <p:spPr>
            <a:xfrm rot="5400000">
              <a:off x="-3270307" y="3306184"/>
              <a:ext cx="6822123" cy="2815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4B2A9717-C47B-2F13-D07C-565B4474019E}"/>
                </a:ext>
              </a:extLst>
            </p:cNvPr>
            <p:cNvSpPr/>
            <p:nvPr/>
          </p:nvSpPr>
          <p:spPr>
            <a:xfrm>
              <a:off x="0" y="-1829"/>
              <a:ext cx="12192000" cy="4571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Nadpis 1">
            <a:extLst>
              <a:ext uri="{FF2B5EF4-FFF2-40B4-BE49-F238E27FC236}">
                <a16:creationId xmlns:a16="http://schemas.microsoft.com/office/drawing/2014/main" id="{677FBBE6-676E-7D2F-4DF7-23813EACEE5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Závěr</a:t>
            </a:r>
          </a:p>
        </p:txBody>
      </p:sp>
    </p:spTree>
    <p:extLst>
      <p:ext uri="{BB962C8B-B14F-4D97-AF65-F5344CB8AC3E}">
        <p14:creationId xmlns:p14="http://schemas.microsoft.com/office/powerpoint/2010/main" val="2164172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A7AE7E-0E80-C89B-573D-4122EE017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F450E2-457B-38AF-A993-E4FF5C191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US 8,703,664 B2 (2014): Metal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Rolling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Oil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Composition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Everett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(1971):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Symbols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and Terminology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Physicochemical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Quantities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Mazur,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Timoshenko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(2017): </a:t>
            </a:r>
            <a:r>
              <a:rPr lang="en-US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Lubricant Action of Emulsions in Rolling: Theory and Practice</a:t>
            </a:r>
            <a:endParaRPr lang="cs-CZ" sz="18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Wilson </a:t>
            </a:r>
            <a:r>
              <a:rPr lang="cs-CZ" sz="180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cs-CZ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(1994):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Mixed Flow Model for Lubrication with Emulsions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Pan 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(2017) </a:t>
            </a:r>
            <a:r>
              <a:rPr lang="en-US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Effects of Emulsifier and Continuous Phase on Biodegradable</a:t>
            </a:r>
            <a:r>
              <a:rPr lang="cs-CZ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Poly</a:t>
            </a:r>
            <a:r>
              <a:rPr lang="cs-CZ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(Propylene </a:t>
            </a:r>
            <a:r>
              <a:rPr lang="cs-CZ" sz="18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Carbonate</a:t>
            </a:r>
            <a:r>
              <a:rPr lang="cs-CZ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18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Emulsion</a:t>
            </a:r>
            <a:endParaRPr lang="cs-CZ" sz="18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Zhang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Spikes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(2016): </a:t>
            </a:r>
            <a:r>
              <a:rPr lang="en-US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On the Mechanism of ZDDP </a:t>
            </a:r>
            <a:r>
              <a:rPr lang="en-US" sz="18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Antiwear</a:t>
            </a:r>
            <a:r>
              <a:rPr lang="en-US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Film Formation</a:t>
            </a:r>
            <a:endParaRPr lang="cs-CZ" sz="18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Moran,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Faber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(2016): </a:t>
            </a:r>
            <a:r>
              <a:rPr lang="cs-CZ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Fundamentals </a:t>
            </a:r>
            <a:r>
              <a:rPr lang="cs-CZ" sz="18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Rust</a:t>
            </a:r>
            <a:r>
              <a:rPr lang="cs-CZ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Preventives</a:t>
            </a:r>
            <a:r>
              <a:rPr lang="cs-CZ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temporary</a:t>
            </a:r>
            <a:r>
              <a:rPr lang="cs-CZ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corrosion</a:t>
            </a:r>
            <a:r>
              <a:rPr lang="cs-CZ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endParaRPr lang="cs-CZ" sz="18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18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Chakraborty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(2022): </a:t>
            </a:r>
            <a:r>
              <a:rPr lang="en-US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Kinetics study of cold rolling lubricant degradation through</a:t>
            </a:r>
            <a:r>
              <a:rPr lang="cs-CZ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advanced</a:t>
            </a:r>
            <a:r>
              <a:rPr lang="cs-CZ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instrumental</a:t>
            </a:r>
            <a:r>
              <a:rPr lang="cs-CZ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  <a:endParaRPr lang="cs-CZ" sz="18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18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Chakraborty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(2024): </a:t>
            </a:r>
            <a:r>
              <a:rPr lang="en-US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Effect of Ageing of </a:t>
            </a:r>
            <a:r>
              <a:rPr lang="cs-CZ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8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olling</a:t>
            </a:r>
            <a:r>
              <a:rPr lang="en-US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Oil on the Performance of</a:t>
            </a:r>
            <a:r>
              <a:rPr lang="cs-CZ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Cold-Rolled</a:t>
            </a:r>
            <a:r>
              <a:rPr lang="cs-CZ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Steel</a:t>
            </a:r>
          </a:p>
          <a:p>
            <a:pPr algn="l"/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Trafny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(2015): </a:t>
            </a:r>
            <a:r>
              <a:rPr lang="en-US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Microbial contamination and biofilms on machines of metal industry</a:t>
            </a:r>
            <a:r>
              <a:rPr lang="cs-CZ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using metalworking fluids with or without biocides</a:t>
            </a:r>
            <a:endParaRPr lang="cs-CZ" sz="18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18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Passman</a:t>
            </a:r>
            <a:r>
              <a:rPr lang="cs-CZ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Küenzi</a:t>
            </a:r>
            <a:r>
              <a:rPr lang="cs-CZ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(2020): </a:t>
            </a:r>
            <a:r>
              <a:rPr lang="cs-CZ" sz="18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Microbiology</a:t>
            </a:r>
            <a:r>
              <a:rPr lang="cs-CZ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18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Water-Miscible</a:t>
            </a:r>
            <a:r>
              <a:rPr lang="cs-CZ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Metalworking</a:t>
            </a:r>
            <a:r>
              <a:rPr lang="cs-CZ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Fluids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C43E6E6-8682-CFD3-6D62-3D777F84D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2E21-078E-467A-AA01-691BBAF300D0}" type="slidenum">
              <a:rPr lang="cs-CZ" smtClean="0"/>
              <a:t>18</a:t>
            </a:fld>
            <a:endParaRPr lang="cs-CZ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D5B975D-60A0-BFDC-1B3B-0B33CA273E8F}"/>
              </a:ext>
            </a:extLst>
          </p:cNvPr>
          <p:cNvGrpSpPr/>
          <p:nvPr/>
        </p:nvGrpSpPr>
        <p:grpSpPr>
          <a:xfrm>
            <a:off x="-1" y="-1829"/>
            <a:ext cx="12192001" cy="6859830"/>
            <a:chOff x="-1" y="-1829"/>
            <a:chExt cx="12192001" cy="6859830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EC37CE82-E29C-CC40-6B5F-85CF77ACAAC8}"/>
                </a:ext>
              </a:extLst>
            </p:cNvPr>
            <p:cNvSpPr/>
            <p:nvPr/>
          </p:nvSpPr>
          <p:spPr>
            <a:xfrm rot="5400000">
              <a:off x="-3270307" y="3306184"/>
              <a:ext cx="6822123" cy="2815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604548CA-0D0E-C888-2EE3-B4237BD1D4EE}"/>
                </a:ext>
              </a:extLst>
            </p:cNvPr>
            <p:cNvSpPr/>
            <p:nvPr/>
          </p:nvSpPr>
          <p:spPr>
            <a:xfrm>
              <a:off x="0" y="-1829"/>
              <a:ext cx="12192000" cy="4571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4988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54100" y="5005347"/>
            <a:ext cx="10299700" cy="10433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altLang="cs-CZ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pozornost!</a:t>
            </a: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4725F9FA-A163-43A8-ACD1-D3A99F756E21}"/>
              </a:ext>
            </a:extLst>
          </p:cNvPr>
          <p:cNvGrpSpPr/>
          <p:nvPr/>
        </p:nvGrpSpPr>
        <p:grpSpPr>
          <a:xfrm>
            <a:off x="-1" y="-1829"/>
            <a:ext cx="12192001" cy="6859830"/>
            <a:chOff x="-1" y="-1829"/>
            <a:chExt cx="12192001" cy="6859830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A920D496-34C6-422D-9598-A718F97B4BF5}"/>
                </a:ext>
              </a:extLst>
            </p:cNvPr>
            <p:cNvSpPr/>
            <p:nvPr/>
          </p:nvSpPr>
          <p:spPr>
            <a:xfrm rot="5400000">
              <a:off x="-3270307" y="3306184"/>
              <a:ext cx="6822123" cy="2815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F61F612B-D957-4446-89CA-2958F24517DB}"/>
                </a:ext>
              </a:extLst>
            </p:cNvPr>
            <p:cNvSpPr/>
            <p:nvPr/>
          </p:nvSpPr>
          <p:spPr>
            <a:xfrm>
              <a:off x="0" y="-1829"/>
              <a:ext cx="12192000" cy="4571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8382115D-C820-4172-8814-6488C410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42E21-078E-467A-AA01-691BBAF300D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Obrázek 9" descr="Obsah obrázku text, zařízení, indikátor&#10;&#10;Popis byl vytvořen automaticky">
            <a:extLst>
              <a:ext uri="{FF2B5EF4-FFF2-40B4-BE49-F238E27FC236}">
                <a16:creationId xmlns:a16="http://schemas.microsoft.com/office/drawing/2014/main" id="{7109E570-DDB3-4421-BDA2-BF8DB5AE93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118" y="136526"/>
            <a:ext cx="3072368" cy="58441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7E62B73-0BCB-467A-9CE5-74B1B70B5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0"/>
            <a:ext cx="5544000" cy="3684919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5380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EAA0E3-9239-7E06-7DB4-6D0676A7D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Válcovací emulze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85FEC4-829F-EDCD-3236-E6E2F467E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57852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Systém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oil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-in-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(O/W)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Účinnější chlazení než čistý olej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vyšší úběr/rychlost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&gt;10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„makro-emulze“ – termodynamicky nestabilní</a:t>
            </a: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8DEEAACB-4C39-D40B-A015-8D815FE49463}"/>
              </a:ext>
            </a:extLst>
          </p:cNvPr>
          <p:cNvSpPr/>
          <p:nvPr/>
        </p:nvSpPr>
        <p:spPr>
          <a:xfrm>
            <a:off x="1954816" y="3683477"/>
            <a:ext cx="7122060" cy="230863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5686B3A-AB17-4BA4-5231-1773B4F8F8F7}"/>
              </a:ext>
            </a:extLst>
          </p:cNvPr>
          <p:cNvSpPr txBox="1"/>
          <p:nvPr/>
        </p:nvSpPr>
        <p:spPr>
          <a:xfrm>
            <a:off x="2926176" y="5438112"/>
            <a:ext cx="751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Voda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3AB739C6-AC05-9F3C-320B-708756775D80}"/>
              </a:ext>
            </a:extLst>
          </p:cNvPr>
          <p:cNvSpPr/>
          <p:nvPr/>
        </p:nvSpPr>
        <p:spPr>
          <a:xfrm>
            <a:off x="2775663" y="4050239"/>
            <a:ext cx="887240" cy="887240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2E06A97-B6A4-C222-F41A-B92104C63BF1}"/>
              </a:ext>
            </a:extLst>
          </p:cNvPr>
          <p:cNvSpPr txBox="1"/>
          <p:nvPr/>
        </p:nvSpPr>
        <p:spPr>
          <a:xfrm>
            <a:off x="2922782" y="4309193"/>
            <a:ext cx="593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Olej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AE52D06D-17CB-A2B5-6888-C3C631DEB651}"/>
              </a:ext>
            </a:extLst>
          </p:cNvPr>
          <p:cNvSpPr/>
          <p:nvPr/>
        </p:nvSpPr>
        <p:spPr>
          <a:xfrm>
            <a:off x="3924177" y="4617008"/>
            <a:ext cx="887240" cy="887240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CB8331AF-3F69-A7DA-3041-54F7C0E53426}"/>
              </a:ext>
            </a:extLst>
          </p:cNvPr>
          <p:cNvSpPr/>
          <p:nvPr/>
        </p:nvSpPr>
        <p:spPr>
          <a:xfrm>
            <a:off x="5785940" y="3871338"/>
            <a:ext cx="887240" cy="887240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8CEF2D2-A185-BC47-A0DF-F4D97C348593}"/>
              </a:ext>
            </a:extLst>
          </p:cNvPr>
          <p:cNvSpPr txBox="1"/>
          <p:nvPr/>
        </p:nvSpPr>
        <p:spPr>
          <a:xfrm>
            <a:off x="3662903" y="6067458"/>
            <a:ext cx="363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 8703664 – do 10%, 3-11 </a:t>
            </a:r>
            <a:r>
              <a:rPr lang="el-GR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μ</a:t>
            </a:r>
            <a:r>
              <a:rPr lang="cs-CZ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166AE8FB-F1CB-6E8A-8C50-73A6ED914EFF}"/>
              </a:ext>
            </a:extLst>
          </p:cNvPr>
          <p:cNvGrpSpPr/>
          <p:nvPr/>
        </p:nvGrpSpPr>
        <p:grpSpPr>
          <a:xfrm>
            <a:off x="-1" y="-1829"/>
            <a:ext cx="12192001" cy="6859830"/>
            <a:chOff x="-1" y="-1829"/>
            <a:chExt cx="12192001" cy="6859830"/>
          </a:xfrm>
        </p:grpSpPr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11B46B93-3F5A-7379-F77E-27C5EBA38051}"/>
                </a:ext>
              </a:extLst>
            </p:cNvPr>
            <p:cNvSpPr/>
            <p:nvPr/>
          </p:nvSpPr>
          <p:spPr>
            <a:xfrm rot="5400000">
              <a:off x="-3270307" y="3306184"/>
              <a:ext cx="6822123" cy="2815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F0CA0A30-3320-0E12-9582-AB616BA441A7}"/>
                </a:ext>
              </a:extLst>
            </p:cNvPr>
            <p:cNvSpPr/>
            <p:nvPr/>
          </p:nvSpPr>
          <p:spPr>
            <a:xfrm>
              <a:off x="0" y="-1829"/>
              <a:ext cx="12192000" cy="4571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Ovál 15">
            <a:extLst>
              <a:ext uri="{FF2B5EF4-FFF2-40B4-BE49-F238E27FC236}">
                <a16:creationId xmlns:a16="http://schemas.microsoft.com/office/drawing/2014/main" id="{AEA40551-DCD1-FAE9-9923-9892835A62CC}"/>
              </a:ext>
            </a:extLst>
          </p:cNvPr>
          <p:cNvSpPr/>
          <p:nvPr/>
        </p:nvSpPr>
        <p:spPr>
          <a:xfrm>
            <a:off x="5173749" y="4920932"/>
            <a:ext cx="887240" cy="887240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8AD9F99-D3E8-B367-8349-A27CBA09EBA0}"/>
              </a:ext>
            </a:extLst>
          </p:cNvPr>
          <p:cNvSpPr txBox="1"/>
          <p:nvPr/>
        </p:nvSpPr>
        <p:spPr>
          <a:xfrm>
            <a:off x="10187708" y="6488668"/>
            <a:ext cx="200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800" i="1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Umar</a:t>
            </a:r>
            <a:r>
              <a:rPr lang="cs-CZ" sz="1800" i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 kol. 2018</a:t>
            </a: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F013633D-2E3A-F168-162F-8FE1943F4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989" y="70121"/>
            <a:ext cx="6131011" cy="620352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ED0E43E5-BA47-A911-3FB2-D6CA1691F71B}"/>
              </a:ext>
            </a:extLst>
          </p:cNvPr>
          <p:cNvSpPr txBox="1"/>
          <p:nvPr/>
        </p:nvSpPr>
        <p:spPr>
          <a:xfrm>
            <a:off x="11129818" y="636582"/>
            <a:ext cx="1057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800" i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IUPAC</a:t>
            </a: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9D639A7E-3AF0-6944-113A-544BDD7F211B}"/>
              </a:ext>
            </a:extLst>
          </p:cNvPr>
          <p:cNvSpPr/>
          <p:nvPr/>
        </p:nvSpPr>
        <p:spPr>
          <a:xfrm>
            <a:off x="7177605" y="4550872"/>
            <a:ext cx="887240" cy="887240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445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3586F1-94E9-3141-3041-FFB0ACACD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Tvorba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lubricant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layer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1912566-9411-66FB-2564-C784977AC571}"/>
              </a:ext>
            </a:extLst>
          </p:cNvPr>
          <p:cNvGrpSpPr/>
          <p:nvPr/>
        </p:nvGrpSpPr>
        <p:grpSpPr>
          <a:xfrm>
            <a:off x="-1" y="-1829"/>
            <a:ext cx="12192001" cy="6859830"/>
            <a:chOff x="-1" y="-1829"/>
            <a:chExt cx="12192001" cy="6859830"/>
          </a:xfrm>
        </p:grpSpPr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EF56E203-36E1-7C72-3D10-7BB5AA066B27}"/>
                </a:ext>
              </a:extLst>
            </p:cNvPr>
            <p:cNvSpPr/>
            <p:nvPr/>
          </p:nvSpPr>
          <p:spPr>
            <a:xfrm rot="5400000">
              <a:off x="-3270307" y="3306184"/>
              <a:ext cx="6822123" cy="2815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90BE4110-BACD-71AE-096F-CA02E5BBF0F3}"/>
                </a:ext>
              </a:extLst>
            </p:cNvPr>
            <p:cNvSpPr/>
            <p:nvPr/>
          </p:nvSpPr>
          <p:spPr>
            <a:xfrm>
              <a:off x="0" y="-1829"/>
              <a:ext cx="12192000" cy="4571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40CA1FA-F734-1E16-4AE3-47AA0AA4DB7C}"/>
              </a:ext>
            </a:extLst>
          </p:cNvPr>
          <p:cNvSpPr txBox="1"/>
          <p:nvPr/>
        </p:nvSpPr>
        <p:spPr>
          <a:xfrm>
            <a:off x="9268106" y="6488668"/>
            <a:ext cx="2923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800" i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Wilson a kol 1994</a:t>
            </a: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Obrázek 38">
            <a:extLst>
              <a:ext uri="{FF2B5EF4-FFF2-40B4-BE49-F238E27FC236}">
                <a16:creationId xmlns:a16="http://schemas.microsoft.com/office/drawing/2014/main" id="{D72D62CD-E392-FCC7-0B0B-CCF54D9AB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359" y="1521724"/>
            <a:ext cx="8297282" cy="516519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42840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2A6747-92BC-EE20-F855-2492C1BC1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Voda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1F3B1F84-E10B-1BDB-81A9-B991BAE759AF}"/>
              </a:ext>
            </a:extLst>
          </p:cNvPr>
          <p:cNvGrpSpPr/>
          <p:nvPr/>
        </p:nvGrpSpPr>
        <p:grpSpPr>
          <a:xfrm>
            <a:off x="-1" y="-1829"/>
            <a:ext cx="12192001" cy="6859830"/>
            <a:chOff x="-1" y="-1829"/>
            <a:chExt cx="12192001" cy="6859830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DAD116BB-AEB4-5462-AAFE-C701078ED46F}"/>
                </a:ext>
              </a:extLst>
            </p:cNvPr>
            <p:cNvSpPr/>
            <p:nvPr/>
          </p:nvSpPr>
          <p:spPr>
            <a:xfrm rot="5400000">
              <a:off x="-3270307" y="3306184"/>
              <a:ext cx="6822123" cy="2815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F41C7F4D-E164-339E-7629-4FE728806799}"/>
                </a:ext>
              </a:extLst>
            </p:cNvPr>
            <p:cNvSpPr/>
            <p:nvPr/>
          </p:nvSpPr>
          <p:spPr>
            <a:xfrm>
              <a:off x="0" y="-1829"/>
              <a:ext cx="12192000" cy="4571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Zástupný obsah 2">
            <a:extLst>
              <a:ext uri="{FF2B5EF4-FFF2-40B4-BE49-F238E27FC236}">
                <a16:creationId xmlns:a16="http://schemas.microsoft.com/office/drawing/2014/main" id="{AF441AB0-D412-EE43-4DDA-AAF9B9F81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 místní podnikové úpravny užitkové vody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Filtrace, flokulanty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Korekce pH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Korekce tvrdosti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Desinfekce</a:t>
            </a:r>
          </a:p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Emulze: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Dodatečné regulátory pH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rozpustné ve vodě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Antioxidanty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rozpustné ve vodě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Biocidy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rozpustné ve vodě</a:t>
            </a:r>
          </a:p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88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2A6747-92BC-EE20-F855-2492C1BC1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Olej (základový)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18FC6C-3D8C-BE65-379D-59D776C07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24494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Minerální (ropné)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Syntetické estery (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mastná kyselina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C1-C22 alkohol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Přírodní – zvířecí a rostlinné tuky (estery +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volné MK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4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F62C7035-FD65-BED7-B7F1-8D2CA48A0D3A}"/>
              </a:ext>
            </a:extLst>
          </p:cNvPr>
          <p:cNvCxnSpPr>
            <a:cxnSpLocks/>
          </p:cNvCxnSpPr>
          <p:nvPr/>
        </p:nvCxnSpPr>
        <p:spPr>
          <a:xfrm>
            <a:off x="5578157" y="3695648"/>
            <a:ext cx="390067" cy="20267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785E1F36-189B-EAC4-676C-FE40BA87BD37}"/>
              </a:ext>
            </a:extLst>
          </p:cNvPr>
          <p:cNvSpPr txBox="1"/>
          <p:nvPr/>
        </p:nvSpPr>
        <p:spPr>
          <a:xfrm>
            <a:off x="5940041" y="3767415"/>
            <a:ext cx="39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</a:t>
            </a:r>
            <a:endParaRPr lang="cs-CZ" b="1" baseline="30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E0105DDC-C17C-7908-11E7-5B5673CF1BDE}"/>
              </a:ext>
            </a:extLst>
          </p:cNvPr>
          <p:cNvSpPr txBox="1"/>
          <p:nvPr/>
        </p:nvSpPr>
        <p:spPr>
          <a:xfrm>
            <a:off x="5947140" y="4172244"/>
            <a:ext cx="39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</a:t>
            </a:r>
            <a:endParaRPr lang="cs-CZ" b="1" baseline="30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Přímá spojnice 59">
            <a:extLst>
              <a:ext uri="{FF2B5EF4-FFF2-40B4-BE49-F238E27FC236}">
                <a16:creationId xmlns:a16="http://schemas.microsoft.com/office/drawing/2014/main" id="{C67DCCC7-8933-58B1-6E37-0C09CAF05BF1}"/>
              </a:ext>
            </a:extLst>
          </p:cNvPr>
          <p:cNvCxnSpPr/>
          <p:nvPr/>
        </p:nvCxnSpPr>
        <p:spPr>
          <a:xfrm>
            <a:off x="6090010" y="4059758"/>
            <a:ext cx="0" cy="18947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Přímá spojnice 60">
            <a:extLst>
              <a:ext uri="{FF2B5EF4-FFF2-40B4-BE49-F238E27FC236}">
                <a16:creationId xmlns:a16="http://schemas.microsoft.com/office/drawing/2014/main" id="{99C216AC-A9F7-4AE7-C132-41D6B4FA3AEC}"/>
              </a:ext>
            </a:extLst>
          </p:cNvPr>
          <p:cNvCxnSpPr/>
          <p:nvPr/>
        </p:nvCxnSpPr>
        <p:spPr>
          <a:xfrm>
            <a:off x="6136020" y="4059759"/>
            <a:ext cx="0" cy="18947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Přímá spojnice 61">
            <a:extLst>
              <a:ext uri="{FF2B5EF4-FFF2-40B4-BE49-F238E27FC236}">
                <a16:creationId xmlns:a16="http://schemas.microsoft.com/office/drawing/2014/main" id="{C53A1F5E-61FA-718C-9ADF-84ACEA69D269}"/>
              </a:ext>
            </a:extLst>
          </p:cNvPr>
          <p:cNvCxnSpPr>
            <a:cxnSpLocks/>
          </p:cNvCxnSpPr>
          <p:nvPr/>
        </p:nvCxnSpPr>
        <p:spPr>
          <a:xfrm flipV="1">
            <a:off x="6244390" y="3851517"/>
            <a:ext cx="233067" cy="681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TextovéPole 64">
            <a:extLst>
              <a:ext uri="{FF2B5EF4-FFF2-40B4-BE49-F238E27FC236}">
                <a16:creationId xmlns:a16="http://schemas.microsoft.com/office/drawing/2014/main" id="{60A8D5A2-2A5E-AA9F-C474-202E07A4749B}"/>
              </a:ext>
            </a:extLst>
          </p:cNvPr>
          <p:cNvSpPr txBox="1"/>
          <p:nvPr/>
        </p:nvSpPr>
        <p:spPr>
          <a:xfrm>
            <a:off x="6435337" y="3648958"/>
            <a:ext cx="39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</a:t>
            </a:r>
            <a:endParaRPr lang="cs-CZ" b="1" baseline="30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1" name="Skupina 140">
            <a:extLst>
              <a:ext uri="{FF2B5EF4-FFF2-40B4-BE49-F238E27FC236}">
                <a16:creationId xmlns:a16="http://schemas.microsoft.com/office/drawing/2014/main" id="{88AB6C6B-9B01-C20A-59A9-128139216403}"/>
              </a:ext>
            </a:extLst>
          </p:cNvPr>
          <p:cNvGrpSpPr/>
          <p:nvPr/>
        </p:nvGrpSpPr>
        <p:grpSpPr>
          <a:xfrm rot="21425587">
            <a:off x="5411404" y="1637855"/>
            <a:ext cx="4359221" cy="604911"/>
            <a:chOff x="5411404" y="1637855"/>
            <a:chExt cx="4359221" cy="60491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BB753EB8-0E9F-196E-DFCA-A5C42936361F}"/>
                </a:ext>
              </a:extLst>
            </p:cNvPr>
            <p:cNvCxnSpPr/>
            <p:nvPr/>
          </p:nvCxnSpPr>
          <p:spPr>
            <a:xfrm flipV="1">
              <a:off x="5411404" y="1637855"/>
              <a:ext cx="350194" cy="47843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8DB6A996-65BF-609D-A65D-69EFE488547D}"/>
                </a:ext>
              </a:extLst>
            </p:cNvPr>
            <p:cNvCxnSpPr>
              <a:cxnSpLocks/>
            </p:cNvCxnSpPr>
            <p:nvPr/>
          </p:nvCxnSpPr>
          <p:spPr>
            <a:xfrm>
              <a:off x="5758298" y="1666783"/>
              <a:ext cx="350194" cy="447121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D8DBF2AD-03CA-70DF-14E4-1CB801C4C9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86543" y="1666576"/>
              <a:ext cx="403641" cy="430435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id="{596D0648-3E16-71AE-4179-DFF8D3AEDD7C}"/>
                </a:ext>
              </a:extLst>
            </p:cNvPr>
            <p:cNvCxnSpPr>
              <a:cxnSpLocks/>
            </p:cNvCxnSpPr>
            <p:nvPr/>
          </p:nvCxnSpPr>
          <p:spPr>
            <a:xfrm>
              <a:off x="6482564" y="1697593"/>
              <a:ext cx="350194" cy="447121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Přímá spojnice 50">
              <a:extLst>
                <a:ext uri="{FF2B5EF4-FFF2-40B4-BE49-F238E27FC236}">
                  <a16:creationId xmlns:a16="http://schemas.microsoft.com/office/drawing/2014/main" id="{8A28B781-E7A9-C9C1-7540-94B86C7CD6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28881" y="1688830"/>
              <a:ext cx="403641" cy="430435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79AC890F-534D-D906-F915-579B6C45AA81}"/>
                </a:ext>
              </a:extLst>
            </p:cNvPr>
            <p:cNvCxnSpPr>
              <a:cxnSpLocks/>
            </p:cNvCxnSpPr>
            <p:nvPr/>
          </p:nvCxnSpPr>
          <p:spPr>
            <a:xfrm>
              <a:off x="7224902" y="1719847"/>
              <a:ext cx="350194" cy="447121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Přímá spojnice 52">
              <a:extLst>
                <a:ext uri="{FF2B5EF4-FFF2-40B4-BE49-F238E27FC236}">
                  <a16:creationId xmlns:a16="http://schemas.microsoft.com/office/drawing/2014/main" id="{CB49EB39-2F87-7894-6E90-B1D77F2B15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63263" y="1713048"/>
              <a:ext cx="403641" cy="430435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id="{B5103AE5-255E-6E27-9F08-FBE3F2E295B4}"/>
                </a:ext>
              </a:extLst>
            </p:cNvPr>
            <p:cNvCxnSpPr>
              <a:cxnSpLocks/>
            </p:cNvCxnSpPr>
            <p:nvPr/>
          </p:nvCxnSpPr>
          <p:spPr>
            <a:xfrm>
              <a:off x="7959284" y="1744065"/>
              <a:ext cx="350194" cy="447121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Přímá spojnice 55">
              <a:extLst>
                <a:ext uri="{FF2B5EF4-FFF2-40B4-BE49-F238E27FC236}">
                  <a16:creationId xmlns:a16="http://schemas.microsoft.com/office/drawing/2014/main" id="{B564D725-7890-4163-8DE1-04F8024655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05601" y="1735302"/>
              <a:ext cx="403641" cy="430435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Přímá spojnice 56">
              <a:extLst>
                <a:ext uri="{FF2B5EF4-FFF2-40B4-BE49-F238E27FC236}">
                  <a16:creationId xmlns:a16="http://schemas.microsoft.com/office/drawing/2014/main" id="{3137CAB9-2732-9465-B32B-1FCC617A88E4}"/>
                </a:ext>
              </a:extLst>
            </p:cNvPr>
            <p:cNvCxnSpPr>
              <a:cxnSpLocks/>
            </p:cNvCxnSpPr>
            <p:nvPr/>
          </p:nvCxnSpPr>
          <p:spPr>
            <a:xfrm>
              <a:off x="8701622" y="1766319"/>
              <a:ext cx="350194" cy="447121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Přímá spojnice 98">
              <a:extLst>
                <a:ext uri="{FF2B5EF4-FFF2-40B4-BE49-F238E27FC236}">
                  <a16:creationId xmlns:a16="http://schemas.microsoft.com/office/drawing/2014/main" id="{17EA7BF6-552E-DEF0-656C-2D71A766D5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32030" y="1772248"/>
              <a:ext cx="403641" cy="430435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Přímá spojnice 99">
              <a:extLst>
                <a:ext uri="{FF2B5EF4-FFF2-40B4-BE49-F238E27FC236}">
                  <a16:creationId xmlns:a16="http://schemas.microsoft.com/office/drawing/2014/main" id="{1E6C62C1-7128-3A5B-446F-570FDE9CEAB6}"/>
                </a:ext>
              </a:extLst>
            </p:cNvPr>
            <p:cNvCxnSpPr>
              <a:cxnSpLocks/>
            </p:cNvCxnSpPr>
            <p:nvPr/>
          </p:nvCxnSpPr>
          <p:spPr>
            <a:xfrm>
              <a:off x="9420431" y="1795645"/>
              <a:ext cx="350194" cy="447121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Přímá spojnice 100">
              <a:extLst>
                <a:ext uri="{FF2B5EF4-FFF2-40B4-BE49-F238E27FC236}">
                  <a16:creationId xmlns:a16="http://schemas.microsoft.com/office/drawing/2014/main" id="{B7430F85-CFAB-3B7D-AFC4-D3C77D4F3F0F}"/>
                </a:ext>
              </a:extLst>
            </p:cNvPr>
            <p:cNvCxnSpPr>
              <a:cxnSpLocks/>
            </p:cNvCxnSpPr>
            <p:nvPr/>
          </p:nvCxnSpPr>
          <p:spPr>
            <a:xfrm>
              <a:off x="6455478" y="1798809"/>
              <a:ext cx="266948" cy="328182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6" name="Skupina 125">
            <a:extLst>
              <a:ext uri="{FF2B5EF4-FFF2-40B4-BE49-F238E27FC236}">
                <a16:creationId xmlns:a16="http://schemas.microsoft.com/office/drawing/2014/main" id="{FF8B4C3C-B379-23E8-CD3E-45499813FEBB}"/>
              </a:ext>
            </a:extLst>
          </p:cNvPr>
          <p:cNvGrpSpPr/>
          <p:nvPr/>
        </p:nvGrpSpPr>
        <p:grpSpPr>
          <a:xfrm>
            <a:off x="1227280" y="3097087"/>
            <a:ext cx="4359221" cy="604911"/>
            <a:chOff x="5651333" y="740012"/>
            <a:chExt cx="4359221" cy="604911"/>
          </a:xfrm>
        </p:grpSpPr>
        <p:cxnSp>
          <p:nvCxnSpPr>
            <p:cNvPr id="111" name="Přímá spojnice 110">
              <a:extLst>
                <a:ext uri="{FF2B5EF4-FFF2-40B4-BE49-F238E27FC236}">
                  <a16:creationId xmlns:a16="http://schemas.microsoft.com/office/drawing/2014/main" id="{00B5F211-2E70-3CEB-12BF-C8DFD57CC1CB}"/>
                </a:ext>
              </a:extLst>
            </p:cNvPr>
            <p:cNvCxnSpPr/>
            <p:nvPr/>
          </p:nvCxnSpPr>
          <p:spPr>
            <a:xfrm flipV="1">
              <a:off x="5651333" y="740012"/>
              <a:ext cx="350194" cy="47843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Přímá spojnice 111">
              <a:extLst>
                <a:ext uri="{FF2B5EF4-FFF2-40B4-BE49-F238E27FC236}">
                  <a16:creationId xmlns:a16="http://schemas.microsoft.com/office/drawing/2014/main" id="{2FDCC507-446F-276D-BB7E-30BED2746C6E}"/>
                </a:ext>
              </a:extLst>
            </p:cNvPr>
            <p:cNvCxnSpPr>
              <a:cxnSpLocks/>
            </p:cNvCxnSpPr>
            <p:nvPr/>
          </p:nvCxnSpPr>
          <p:spPr>
            <a:xfrm>
              <a:off x="5998227" y="768940"/>
              <a:ext cx="350194" cy="447121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Přímá spojnice 112">
              <a:extLst>
                <a:ext uri="{FF2B5EF4-FFF2-40B4-BE49-F238E27FC236}">
                  <a16:creationId xmlns:a16="http://schemas.microsoft.com/office/drawing/2014/main" id="{33E211BC-C64B-B695-49FC-A0A26D1C6C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26472" y="768733"/>
              <a:ext cx="403641" cy="430435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Přímá spojnice 115">
              <a:extLst>
                <a:ext uri="{FF2B5EF4-FFF2-40B4-BE49-F238E27FC236}">
                  <a16:creationId xmlns:a16="http://schemas.microsoft.com/office/drawing/2014/main" id="{28792457-D88A-9BC6-801B-9BFB46B1D70B}"/>
                </a:ext>
              </a:extLst>
            </p:cNvPr>
            <p:cNvCxnSpPr>
              <a:cxnSpLocks/>
            </p:cNvCxnSpPr>
            <p:nvPr/>
          </p:nvCxnSpPr>
          <p:spPr>
            <a:xfrm>
              <a:off x="6722493" y="799750"/>
              <a:ext cx="350194" cy="447121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Přímá spojnice 116">
              <a:extLst>
                <a:ext uri="{FF2B5EF4-FFF2-40B4-BE49-F238E27FC236}">
                  <a16:creationId xmlns:a16="http://schemas.microsoft.com/office/drawing/2014/main" id="{E0EEB8E8-2B84-0BE8-27FE-58FD0B4953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68810" y="790987"/>
              <a:ext cx="403641" cy="430435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Přímá spojnice 117">
              <a:extLst>
                <a:ext uri="{FF2B5EF4-FFF2-40B4-BE49-F238E27FC236}">
                  <a16:creationId xmlns:a16="http://schemas.microsoft.com/office/drawing/2014/main" id="{0AFEC9E6-6E53-EA40-99BA-4C38B6000804}"/>
                </a:ext>
              </a:extLst>
            </p:cNvPr>
            <p:cNvCxnSpPr>
              <a:cxnSpLocks/>
            </p:cNvCxnSpPr>
            <p:nvPr/>
          </p:nvCxnSpPr>
          <p:spPr>
            <a:xfrm>
              <a:off x="7464831" y="822004"/>
              <a:ext cx="350194" cy="447121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Přímá spojnice 118">
              <a:extLst>
                <a:ext uri="{FF2B5EF4-FFF2-40B4-BE49-F238E27FC236}">
                  <a16:creationId xmlns:a16="http://schemas.microsoft.com/office/drawing/2014/main" id="{E11AF35D-DAF9-58D5-8D46-3BA1F503E0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03192" y="815205"/>
              <a:ext cx="403641" cy="430435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Přímá spojnice 119">
              <a:extLst>
                <a:ext uri="{FF2B5EF4-FFF2-40B4-BE49-F238E27FC236}">
                  <a16:creationId xmlns:a16="http://schemas.microsoft.com/office/drawing/2014/main" id="{67A39664-F3BC-B91A-B993-BE46966D1C25}"/>
                </a:ext>
              </a:extLst>
            </p:cNvPr>
            <p:cNvCxnSpPr>
              <a:cxnSpLocks/>
            </p:cNvCxnSpPr>
            <p:nvPr/>
          </p:nvCxnSpPr>
          <p:spPr>
            <a:xfrm>
              <a:off x="8199213" y="846222"/>
              <a:ext cx="350194" cy="447121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Přímá spojnice 120">
              <a:extLst>
                <a:ext uri="{FF2B5EF4-FFF2-40B4-BE49-F238E27FC236}">
                  <a16:creationId xmlns:a16="http://schemas.microsoft.com/office/drawing/2014/main" id="{BC5507B5-F9C7-0A9D-FFB6-A695AEC027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45530" y="837459"/>
              <a:ext cx="403641" cy="430435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Přímá spojnice 121">
              <a:extLst>
                <a:ext uri="{FF2B5EF4-FFF2-40B4-BE49-F238E27FC236}">
                  <a16:creationId xmlns:a16="http://schemas.microsoft.com/office/drawing/2014/main" id="{A98B02FE-32B6-7812-F7A7-1ABB86D85A49}"/>
                </a:ext>
              </a:extLst>
            </p:cNvPr>
            <p:cNvCxnSpPr>
              <a:cxnSpLocks/>
            </p:cNvCxnSpPr>
            <p:nvPr/>
          </p:nvCxnSpPr>
          <p:spPr>
            <a:xfrm>
              <a:off x="8941551" y="868476"/>
              <a:ext cx="350194" cy="447121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Přímá spojnice 122">
              <a:extLst>
                <a:ext uri="{FF2B5EF4-FFF2-40B4-BE49-F238E27FC236}">
                  <a16:creationId xmlns:a16="http://schemas.microsoft.com/office/drawing/2014/main" id="{0E3C9BAA-7A29-80A5-4386-14AB80E51A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71959" y="874405"/>
              <a:ext cx="403641" cy="430435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Přímá spojnice 123">
              <a:extLst>
                <a:ext uri="{FF2B5EF4-FFF2-40B4-BE49-F238E27FC236}">
                  <a16:creationId xmlns:a16="http://schemas.microsoft.com/office/drawing/2014/main" id="{2605FCE8-F165-DB38-8E49-B37F74FD249A}"/>
                </a:ext>
              </a:extLst>
            </p:cNvPr>
            <p:cNvCxnSpPr>
              <a:cxnSpLocks/>
            </p:cNvCxnSpPr>
            <p:nvPr/>
          </p:nvCxnSpPr>
          <p:spPr>
            <a:xfrm>
              <a:off x="9660360" y="897802"/>
              <a:ext cx="350194" cy="447121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0" name="Skupina 139">
            <a:extLst>
              <a:ext uri="{FF2B5EF4-FFF2-40B4-BE49-F238E27FC236}">
                <a16:creationId xmlns:a16="http://schemas.microsoft.com/office/drawing/2014/main" id="{C82F5C81-B79E-6188-19F5-0908888ABC87}"/>
              </a:ext>
            </a:extLst>
          </p:cNvPr>
          <p:cNvGrpSpPr/>
          <p:nvPr/>
        </p:nvGrpSpPr>
        <p:grpSpPr>
          <a:xfrm rot="21230105">
            <a:off x="6716173" y="3168406"/>
            <a:ext cx="2898074" cy="553331"/>
            <a:chOff x="6943443" y="3147998"/>
            <a:chExt cx="2898074" cy="553331"/>
          </a:xfrm>
        </p:grpSpPr>
        <p:cxnSp>
          <p:nvCxnSpPr>
            <p:cNvPr id="128" name="Přímá spojnice 127">
              <a:extLst>
                <a:ext uri="{FF2B5EF4-FFF2-40B4-BE49-F238E27FC236}">
                  <a16:creationId xmlns:a16="http://schemas.microsoft.com/office/drawing/2014/main" id="{48E02EDA-1EC2-4C92-8EF3-FD35BB5EC011}"/>
                </a:ext>
              </a:extLst>
            </p:cNvPr>
            <p:cNvCxnSpPr/>
            <p:nvPr/>
          </p:nvCxnSpPr>
          <p:spPr>
            <a:xfrm flipV="1">
              <a:off x="6943443" y="3147998"/>
              <a:ext cx="350194" cy="47843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Přímá spojnice 128">
              <a:extLst>
                <a:ext uri="{FF2B5EF4-FFF2-40B4-BE49-F238E27FC236}">
                  <a16:creationId xmlns:a16="http://schemas.microsoft.com/office/drawing/2014/main" id="{5F6785BD-DF44-0173-351E-E07A44587CBF}"/>
                </a:ext>
              </a:extLst>
            </p:cNvPr>
            <p:cNvCxnSpPr>
              <a:cxnSpLocks/>
            </p:cNvCxnSpPr>
            <p:nvPr/>
          </p:nvCxnSpPr>
          <p:spPr>
            <a:xfrm>
              <a:off x="7290337" y="3176926"/>
              <a:ext cx="350194" cy="447121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Přímá spojnice 129">
              <a:extLst>
                <a:ext uri="{FF2B5EF4-FFF2-40B4-BE49-F238E27FC236}">
                  <a16:creationId xmlns:a16="http://schemas.microsoft.com/office/drawing/2014/main" id="{4F7C2A68-3CA9-2CDF-5B14-5DA319C531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18582" y="3176719"/>
              <a:ext cx="403641" cy="430435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Přímá spojnice 130">
              <a:extLst>
                <a:ext uri="{FF2B5EF4-FFF2-40B4-BE49-F238E27FC236}">
                  <a16:creationId xmlns:a16="http://schemas.microsoft.com/office/drawing/2014/main" id="{EA4C2B11-4B9C-5F1F-3930-C1E4A59B70E9}"/>
                </a:ext>
              </a:extLst>
            </p:cNvPr>
            <p:cNvCxnSpPr>
              <a:cxnSpLocks/>
            </p:cNvCxnSpPr>
            <p:nvPr/>
          </p:nvCxnSpPr>
          <p:spPr>
            <a:xfrm>
              <a:off x="8014603" y="3207736"/>
              <a:ext cx="350194" cy="447121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Přímá spojnice 131">
              <a:extLst>
                <a:ext uri="{FF2B5EF4-FFF2-40B4-BE49-F238E27FC236}">
                  <a16:creationId xmlns:a16="http://schemas.microsoft.com/office/drawing/2014/main" id="{B3175C1F-A4EC-F893-3CBE-543DE6E3F4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60920" y="3198973"/>
              <a:ext cx="403641" cy="430435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Přímá spojnice 132">
              <a:extLst>
                <a:ext uri="{FF2B5EF4-FFF2-40B4-BE49-F238E27FC236}">
                  <a16:creationId xmlns:a16="http://schemas.microsoft.com/office/drawing/2014/main" id="{6A7F0F16-A767-0B5F-DF8A-D7442F89714D}"/>
                </a:ext>
              </a:extLst>
            </p:cNvPr>
            <p:cNvCxnSpPr>
              <a:cxnSpLocks/>
            </p:cNvCxnSpPr>
            <p:nvPr/>
          </p:nvCxnSpPr>
          <p:spPr>
            <a:xfrm>
              <a:off x="8756941" y="3229990"/>
              <a:ext cx="350194" cy="447121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Přímá spojnice 133">
              <a:extLst>
                <a:ext uri="{FF2B5EF4-FFF2-40B4-BE49-F238E27FC236}">
                  <a16:creationId xmlns:a16="http://schemas.microsoft.com/office/drawing/2014/main" id="{49D19EEB-00EF-BA66-339A-B0AF5C5EFA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95302" y="3223191"/>
              <a:ext cx="403641" cy="430435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Přímá spojnice 134">
              <a:extLst>
                <a:ext uri="{FF2B5EF4-FFF2-40B4-BE49-F238E27FC236}">
                  <a16:creationId xmlns:a16="http://schemas.microsoft.com/office/drawing/2014/main" id="{9C3785DB-B91B-EBD0-FB41-0892885E0E63}"/>
                </a:ext>
              </a:extLst>
            </p:cNvPr>
            <p:cNvCxnSpPr>
              <a:cxnSpLocks/>
            </p:cNvCxnSpPr>
            <p:nvPr/>
          </p:nvCxnSpPr>
          <p:spPr>
            <a:xfrm>
              <a:off x="9491323" y="3254208"/>
              <a:ext cx="350194" cy="447121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4" name="Skupina 143">
            <a:extLst>
              <a:ext uri="{FF2B5EF4-FFF2-40B4-BE49-F238E27FC236}">
                <a16:creationId xmlns:a16="http://schemas.microsoft.com/office/drawing/2014/main" id="{A5BC89E0-FE33-3798-D880-C39078295C72}"/>
              </a:ext>
            </a:extLst>
          </p:cNvPr>
          <p:cNvGrpSpPr/>
          <p:nvPr/>
        </p:nvGrpSpPr>
        <p:grpSpPr>
          <a:xfrm rot="21434985">
            <a:off x="1282020" y="5416328"/>
            <a:ext cx="4359221" cy="604911"/>
            <a:chOff x="5651333" y="740012"/>
            <a:chExt cx="4359221" cy="604911"/>
          </a:xfrm>
        </p:grpSpPr>
        <p:cxnSp>
          <p:nvCxnSpPr>
            <p:cNvPr id="145" name="Přímá spojnice 144">
              <a:extLst>
                <a:ext uri="{FF2B5EF4-FFF2-40B4-BE49-F238E27FC236}">
                  <a16:creationId xmlns:a16="http://schemas.microsoft.com/office/drawing/2014/main" id="{309EAC44-EC1F-2784-121C-C35BC4B23804}"/>
                </a:ext>
              </a:extLst>
            </p:cNvPr>
            <p:cNvCxnSpPr/>
            <p:nvPr/>
          </p:nvCxnSpPr>
          <p:spPr>
            <a:xfrm flipV="1">
              <a:off x="5651333" y="740012"/>
              <a:ext cx="350194" cy="47843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Přímá spojnice 145">
              <a:extLst>
                <a:ext uri="{FF2B5EF4-FFF2-40B4-BE49-F238E27FC236}">
                  <a16:creationId xmlns:a16="http://schemas.microsoft.com/office/drawing/2014/main" id="{F2A5D677-F89F-F318-B81F-E83BB5CC1D1F}"/>
                </a:ext>
              </a:extLst>
            </p:cNvPr>
            <p:cNvCxnSpPr>
              <a:cxnSpLocks/>
            </p:cNvCxnSpPr>
            <p:nvPr/>
          </p:nvCxnSpPr>
          <p:spPr>
            <a:xfrm>
              <a:off x="5998227" y="768940"/>
              <a:ext cx="350194" cy="447121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Přímá spojnice 146">
              <a:extLst>
                <a:ext uri="{FF2B5EF4-FFF2-40B4-BE49-F238E27FC236}">
                  <a16:creationId xmlns:a16="http://schemas.microsoft.com/office/drawing/2014/main" id="{A8EECCD5-4A4D-7602-9528-55CD677A90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26472" y="768733"/>
              <a:ext cx="403641" cy="43043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Přímá spojnice 147">
              <a:extLst>
                <a:ext uri="{FF2B5EF4-FFF2-40B4-BE49-F238E27FC236}">
                  <a16:creationId xmlns:a16="http://schemas.microsoft.com/office/drawing/2014/main" id="{83FA0914-835D-4DC3-4FAC-15B9C03BE8C8}"/>
                </a:ext>
              </a:extLst>
            </p:cNvPr>
            <p:cNvCxnSpPr>
              <a:cxnSpLocks/>
            </p:cNvCxnSpPr>
            <p:nvPr/>
          </p:nvCxnSpPr>
          <p:spPr>
            <a:xfrm>
              <a:off x="6722493" y="799750"/>
              <a:ext cx="350194" cy="447121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Přímá spojnice 148">
              <a:extLst>
                <a:ext uri="{FF2B5EF4-FFF2-40B4-BE49-F238E27FC236}">
                  <a16:creationId xmlns:a16="http://schemas.microsoft.com/office/drawing/2014/main" id="{52D858F7-A496-1CE4-3832-51BFD8B6AA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68810" y="790987"/>
              <a:ext cx="403641" cy="43043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Přímá spojnice 149">
              <a:extLst>
                <a:ext uri="{FF2B5EF4-FFF2-40B4-BE49-F238E27FC236}">
                  <a16:creationId xmlns:a16="http://schemas.microsoft.com/office/drawing/2014/main" id="{481B8421-4B36-6324-2D4B-CF4E4D34897B}"/>
                </a:ext>
              </a:extLst>
            </p:cNvPr>
            <p:cNvCxnSpPr>
              <a:cxnSpLocks/>
            </p:cNvCxnSpPr>
            <p:nvPr/>
          </p:nvCxnSpPr>
          <p:spPr>
            <a:xfrm>
              <a:off x="7464831" y="822004"/>
              <a:ext cx="350194" cy="447121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Přímá spojnice 150">
              <a:extLst>
                <a:ext uri="{FF2B5EF4-FFF2-40B4-BE49-F238E27FC236}">
                  <a16:creationId xmlns:a16="http://schemas.microsoft.com/office/drawing/2014/main" id="{4C91D6E0-4A10-1925-93F4-97C726CE80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03192" y="815205"/>
              <a:ext cx="403641" cy="43043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Přímá spojnice 151">
              <a:extLst>
                <a:ext uri="{FF2B5EF4-FFF2-40B4-BE49-F238E27FC236}">
                  <a16:creationId xmlns:a16="http://schemas.microsoft.com/office/drawing/2014/main" id="{CBC31A8C-459C-2B6E-7F7C-3EA9F4A91F97}"/>
                </a:ext>
              </a:extLst>
            </p:cNvPr>
            <p:cNvCxnSpPr>
              <a:cxnSpLocks/>
            </p:cNvCxnSpPr>
            <p:nvPr/>
          </p:nvCxnSpPr>
          <p:spPr>
            <a:xfrm>
              <a:off x="8199213" y="846222"/>
              <a:ext cx="350194" cy="447121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Přímá spojnice 152">
              <a:extLst>
                <a:ext uri="{FF2B5EF4-FFF2-40B4-BE49-F238E27FC236}">
                  <a16:creationId xmlns:a16="http://schemas.microsoft.com/office/drawing/2014/main" id="{ADBCB66A-A703-F4A1-99E7-FFC7595BF0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45530" y="837459"/>
              <a:ext cx="403641" cy="43043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Přímá spojnice 153">
              <a:extLst>
                <a:ext uri="{FF2B5EF4-FFF2-40B4-BE49-F238E27FC236}">
                  <a16:creationId xmlns:a16="http://schemas.microsoft.com/office/drawing/2014/main" id="{D67019FA-4101-BCD7-DD96-060B38D3C717}"/>
                </a:ext>
              </a:extLst>
            </p:cNvPr>
            <p:cNvCxnSpPr>
              <a:cxnSpLocks/>
            </p:cNvCxnSpPr>
            <p:nvPr/>
          </p:nvCxnSpPr>
          <p:spPr>
            <a:xfrm>
              <a:off x="8941551" y="868476"/>
              <a:ext cx="350194" cy="447121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Přímá spojnice 154">
              <a:extLst>
                <a:ext uri="{FF2B5EF4-FFF2-40B4-BE49-F238E27FC236}">
                  <a16:creationId xmlns:a16="http://schemas.microsoft.com/office/drawing/2014/main" id="{809D7F87-1BEE-B4C9-C883-FC8F5F0617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71959" y="874405"/>
              <a:ext cx="403641" cy="43043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Přímá spojnice 155">
              <a:extLst>
                <a:ext uri="{FF2B5EF4-FFF2-40B4-BE49-F238E27FC236}">
                  <a16:creationId xmlns:a16="http://schemas.microsoft.com/office/drawing/2014/main" id="{D5FB1900-A3E0-71A7-34DE-97B14B41460D}"/>
                </a:ext>
              </a:extLst>
            </p:cNvPr>
            <p:cNvCxnSpPr>
              <a:cxnSpLocks/>
            </p:cNvCxnSpPr>
            <p:nvPr/>
          </p:nvCxnSpPr>
          <p:spPr>
            <a:xfrm>
              <a:off x="9660360" y="897802"/>
              <a:ext cx="350194" cy="447121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7" name="Přímá spojnice 156">
            <a:extLst>
              <a:ext uri="{FF2B5EF4-FFF2-40B4-BE49-F238E27FC236}">
                <a16:creationId xmlns:a16="http://schemas.microsoft.com/office/drawing/2014/main" id="{4173B0BD-C45A-4DFE-E719-9E5187B6E235}"/>
              </a:ext>
            </a:extLst>
          </p:cNvPr>
          <p:cNvCxnSpPr>
            <a:cxnSpLocks/>
          </p:cNvCxnSpPr>
          <p:nvPr/>
        </p:nvCxnSpPr>
        <p:spPr>
          <a:xfrm flipV="1">
            <a:off x="5626817" y="5751797"/>
            <a:ext cx="423900" cy="14600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8" name="TextovéPole 157">
            <a:extLst>
              <a:ext uri="{FF2B5EF4-FFF2-40B4-BE49-F238E27FC236}">
                <a16:creationId xmlns:a16="http://schemas.microsoft.com/office/drawing/2014/main" id="{135F1227-CF38-BAD2-B6BD-97ABCB504E43}"/>
              </a:ext>
            </a:extLst>
          </p:cNvPr>
          <p:cNvSpPr txBox="1"/>
          <p:nvPr/>
        </p:nvSpPr>
        <p:spPr>
          <a:xfrm>
            <a:off x="6011676" y="5550309"/>
            <a:ext cx="3935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</a:t>
            </a:r>
            <a:endParaRPr lang="cs-CZ" b="1" baseline="30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TextovéPole 158">
            <a:extLst>
              <a:ext uri="{FF2B5EF4-FFF2-40B4-BE49-F238E27FC236}">
                <a16:creationId xmlns:a16="http://schemas.microsoft.com/office/drawing/2014/main" id="{73F5AB12-E1EA-C1B2-499D-48900CF62FC0}"/>
              </a:ext>
            </a:extLst>
          </p:cNvPr>
          <p:cNvSpPr txBox="1"/>
          <p:nvPr/>
        </p:nvSpPr>
        <p:spPr>
          <a:xfrm>
            <a:off x="6018775" y="5955138"/>
            <a:ext cx="3935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</a:t>
            </a:r>
            <a:endParaRPr lang="cs-CZ" b="1" baseline="30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0" name="Přímá spojnice 159">
            <a:extLst>
              <a:ext uri="{FF2B5EF4-FFF2-40B4-BE49-F238E27FC236}">
                <a16:creationId xmlns:a16="http://schemas.microsoft.com/office/drawing/2014/main" id="{B61900B4-82E6-927D-2319-86C350FAC9C5}"/>
              </a:ext>
            </a:extLst>
          </p:cNvPr>
          <p:cNvCxnSpPr/>
          <p:nvPr/>
        </p:nvCxnSpPr>
        <p:spPr>
          <a:xfrm>
            <a:off x="6161645" y="5842652"/>
            <a:ext cx="0" cy="18947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1" name="Přímá spojnice 160">
            <a:extLst>
              <a:ext uri="{FF2B5EF4-FFF2-40B4-BE49-F238E27FC236}">
                <a16:creationId xmlns:a16="http://schemas.microsoft.com/office/drawing/2014/main" id="{C18A0FD3-AD3B-2E62-C488-BC0CE5F6490B}"/>
              </a:ext>
            </a:extLst>
          </p:cNvPr>
          <p:cNvCxnSpPr/>
          <p:nvPr/>
        </p:nvCxnSpPr>
        <p:spPr>
          <a:xfrm>
            <a:off x="6207655" y="5842653"/>
            <a:ext cx="0" cy="18947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2" name="Přímá spojnice 161">
            <a:extLst>
              <a:ext uri="{FF2B5EF4-FFF2-40B4-BE49-F238E27FC236}">
                <a16:creationId xmlns:a16="http://schemas.microsoft.com/office/drawing/2014/main" id="{347FCB07-9AC9-6458-EC83-8F46E2605AFC}"/>
              </a:ext>
            </a:extLst>
          </p:cNvPr>
          <p:cNvCxnSpPr>
            <a:cxnSpLocks/>
          </p:cNvCxnSpPr>
          <p:nvPr/>
        </p:nvCxnSpPr>
        <p:spPr>
          <a:xfrm flipV="1">
            <a:off x="6316025" y="5634411"/>
            <a:ext cx="233067" cy="6818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3" name="TextovéPole 162">
            <a:extLst>
              <a:ext uri="{FF2B5EF4-FFF2-40B4-BE49-F238E27FC236}">
                <a16:creationId xmlns:a16="http://schemas.microsoft.com/office/drawing/2014/main" id="{66B2583E-8F56-2AB4-0367-5728C91658D7}"/>
              </a:ext>
            </a:extLst>
          </p:cNvPr>
          <p:cNvSpPr txBox="1"/>
          <p:nvPr/>
        </p:nvSpPr>
        <p:spPr>
          <a:xfrm>
            <a:off x="6506972" y="5431852"/>
            <a:ext cx="6699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OH</a:t>
            </a:r>
            <a:endParaRPr lang="cs-CZ" b="1" baseline="30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1F3B1F84-E10B-1BDB-81A9-B991BAE759AF}"/>
              </a:ext>
            </a:extLst>
          </p:cNvPr>
          <p:cNvGrpSpPr/>
          <p:nvPr/>
        </p:nvGrpSpPr>
        <p:grpSpPr>
          <a:xfrm>
            <a:off x="-1" y="-1829"/>
            <a:ext cx="12192001" cy="6859830"/>
            <a:chOff x="-1" y="-1829"/>
            <a:chExt cx="12192001" cy="6859830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DAD116BB-AEB4-5462-AAFE-C701078ED46F}"/>
                </a:ext>
              </a:extLst>
            </p:cNvPr>
            <p:cNvSpPr/>
            <p:nvPr/>
          </p:nvSpPr>
          <p:spPr>
            <a:xfrm rot="5400000">
              <a:off x="-3270307" y="3306184"/>
              <a:ext cx="6822123" cy="2815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F41C7F4D-E164-339E-7629-4FE728806799}"/>
                </a:ext>
              </a:extLst>
            </p:cNvPr>
            <p:cNvSpPr/>
            <p:nvPr/>
          </p:nvSpPr>
          <p:spPr>
            <a:xfrm>
              <a:off x="0" y="-1829"/>
              <a:ext cx="12192000" cy="4571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7FCB89A-B34F-4E5A-4B9D-7E9BD939FA57}"/>
              </a:ext>
            </a:extLst>
          </p:cNvPr>
          <p:cNvSpPr txBox="1"/>
          <p:nvPr/>
        </p:nvSpPr>
        <p:spPr>
          <a:xfrm>
            <a:off x="10611037" y="6488668"/>
            <a:ext cx="158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800" i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 8703664</a:t>
            </a: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4" name="Skupina 113">
            <a:extLst>
              <a:ext uri="{FF2B5EF4-FFF2-40B4-BE49-F238E27FC236}">
                <a16:creationId xmlns:a16="http://schemas.microsoft.com/office/drawing/2014/main" id="{8A740388-DD95-5A33-EED8-7D17B789C94A}"/>
              </a:ext>
            </a:extLst>
          </p:cNvPr>
          <p:cNvGrpSpPr/>
          <p:nvPr/>
        </p:nvGrpSpPr>
        <p:grpSpPr>
          <a:xfrm>
            <a:off x="8078514" y="5319288"/>
            <a:ext cx="1442059" cy="848840"/>
            <a:chOff x="7488305" y="5636861"/>
            <a:chExt cx="1442059" cy="848840"/>
          </a:xfrm>
        </p:grpSpPr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24C07C62-DD54-30BF-1230-29077A9E05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63143" y="5636861"/>
              <a:ext cx="196065" cy="217164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Přímá spojnice 41">
              <a:extLst>
                <a:ext uri="{FF2B5EF4-FFF2-40B4-BE49-F238E27FC236}">
                  <a16:creationId xmlns:a16="http://schemas.microsoft.com/office/drawing/2014/main" id="{78777301-1122-496B-2CD0-28BCC1722C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33940" y="5637219"/>
              <a:ext cx="196424" cy="214428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Přímá spojnice 44">
              <a:extLst>
                <a:ext uri="{FF2B5EF4-FFF2-40B4-BE49-F238E27FC236}">
                  <a16:creationId xmlns:a16="http://schemas.microsoft.com/office/drawing/2014/main" id="{2095187B-5E51-97DF-1A98-75031AD2AC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87169" y="5639597"/>
              <a:ext cx="196424" cy="214428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Přímá spojnice 45">
              <a:extLst>
                <a:ext uri="{FF2B5EF4-FFF2-40B4-BE49-F238E27FC236}">
                  <a16:creationId xmlns:a16="http://schemas.microsoft.com/office/drawing/2014/main" id="{F7A86E8E-9D2F-DC33-C1B6-BBF9F86D36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13955" y="5643215"/>
              <a:ext cx="196065" cy="217164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id="{F49ECCF7-0E86-B20F-691D-E9B6D0A1DD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60344" y="5647509"/>
              <a:ext cx="196065" cy="217164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Přímá spojnice 48">
              <a:extLst>
                <a:ext uri="{FF2B5EF4-FFF2-40B4-BE49-F238E27FC236}">
                  <a16:creationId xmlns:a16="http://schemas.microsoft.com/office/drawing/2014/main" id="{9C040687-33A9-F421-9190-5987535ECD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36949" y="5644583"/>
              <a:ext cx="196424" cy="214428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Přímá spojnice 49">
              <a:extLst>
                <a:ext uri="{FF2B5EF4-FFF2-40B4-BE49-F238E27FC236}">
                  <a16:creationId xmlns:a16="http://schemas.microsoft.com/office/drawing/2014/main" id="{EB39D6F9-48F7-6CA6-0668-2D4A1E9A43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86771" y="5652544"/>
              <a:ext cx="196424" cy="214428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Přímá spojnice 58">
              <a:extLst>
                <a:ext uri="{FF2B5EF4-FFF2-40B4-BE49-F238E27FC236}">
                  <a16:creationId xmlns:a16="http://schemas.microsoft.com/office/drawing/2014/main" id="{51F28511-64D9-BB88-015C-8F7CBBB499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13573" y="5652544"/>
              <a:ext cx="196065" cy="217164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Přímá spojnice 62">
              <a:extLst>
                <a:ext uri="{FF2B5EF4-FFF2-40B4-BE49-F238E27FC236}">
                  <a16:creationId xmlns:a16="http://schemas.microsoft.com/office/drawing/2014/main" id="{500353B9-F08B-F0E3-8838-3475AB0918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57128" y="5955138"/>
              <a:ext cx="196065" cy="217164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Přímá spojnice 63">
              <a:extLst>
                <a:ext uri="{FF2B5EF4-FFF2-40B4-BE49-F238E27FC236}">
                  <a16:creationId xmlns:a16="http://schemas.microsoft.com/office/drawing/2014/main" id="{BDAD68C3-0F8E-8880-8994-6D7E0E06C5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33940" y="5956506"/>
              <a:ext cx="196424" cy="214428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id="{238E0B74-83C9-268F-06A1-515C9356C20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81154" y="5957874"/>
              <a:ext cx="196424" cy="214428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:a16="http://schemas.microsoft.com/office/drawing/2014/main" id="{456361FC-660A-ECB3-047F-EBAB796D95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07940" y="5961492"/>
              <a:ext cx="196065" cy="217164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Přímá spojnice 67">
              <a:extLst>
                <a:ext uri="{FF2B5EF4-FFF2-40B4-BE49-F238E27FC236}">
                  <a16:creationId xmlns:a16="http://schemas.microsoft.com/office/drawing/2014/main" id="{7FB3D234-757D-0FD7-E6E2-E3CEA979EF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54329" y="5965786"/>
              <a:ext cx="196065" cy="217164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Přímá spojnice 68">
              <a:extLst>
                <a:ext uri="{FF2B5EF4-FFF2-40B4-BE49-F238E27FC236}">
                  <a16:creationId xmlns:a16="http://schemas.microsoft.com/office/drawing/2014/main" id="{A4E88EB0-0D4B-D0B1-0463-61A34832A5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30934" y="5962860"/>
              <a:ext cx="196424" cy="214428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Přímá spojnice 69">
              <a:extLst>
                <a:ext uri="{FF2B5EF4-FFF2-40B4-BE49-F238E27FC236}">
                  <a16:creationId xmlns:a16="http://schemas.microsoft.com/office/drawing/2014/main" id="{737AE164-0792-0BFB-302E-046E8EF436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80756" y="5970821"/>
              <a:ext cx="196424" cy="214428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Přímá spojnice 70">
              <a:extLst>
                <a:ext uri="{FF2B5EF4-FFF2-40B4-BE49-F238E27FC236}">
                  <a16:creationId xmlns:a16="http://schemas.microsoft.com/office/drawing/2014/main" id="{2602282F-A2D1-CCBC-82C5-001C041562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07558" y="5970821"/>
              <a:ext cx="196065" cy="217164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Přímá spojnice 71">
              <a:extLst>
                <a:ext uri="{FF2B5EF4-FFF2-40B4-BE49-F238E27FC236}">
                  <a16:creationId xmlns:a16="http://schemas.microsoft.com/office/drawing/2014/main" id="{17D1E62E-1D3C-C1D9-5470-0A16D516D8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37875" y="6252854"/>
              <a:ext cx="196065" cy="217164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Přímá spojnice 72">
              <a:extLst>
                <a:ext uri="{FF2B5EF4-FFF2-40B4-BE49-F238E27FC236}">
                  <a16:creationId xmlns:a16="http://schemas.microsoft.com/office/drawing/2014/main" id="{92D7B17A-CD6B-0A7A-FF32-B507A530CF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08672" y="6253212"/>
              <a:ext cx="196424" cy="214428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Přímá spojnice 73">
              <a:extLst>
                <a:ext uri="{FF2B5EF4-FFF2-40B4-BE49-F238E27FC236}">
                  <a16:creationId xmlns:a16="http://schemas.microsoft.com/office/drawing/2014/main" id="{5503ED20-C663-1CBD-C68E-7FA88A896B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61901" y="6255590"/>
              <a:ext cx="196424" cy="214428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Přímá spojnice 74">
              <a:extLst>
                <a:ext uri="{FF2B5EF4-FFF2-40B4-BE49-F238E27FC236}">
                  <a16:creationId xmlns:a16="http://schemas.microsoft.com/office/drawing/2014/main" id="{EFF554C0-3343-C26D-062B-69F1125D0E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88687" y="6259208"/>
              <a:ext cx="196065" cy="217164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Přímá spojnice 75">
              <a:extLst>
                <a:ext uri="{FF2B5EF4-FFF2-40B4-BE49-F238E27FC236}">
                  <a16:creationId xmlns:a16="http://schemas.microsoft.com/office/drawing/2014/main" id="{113D9210-BBBD-8556-ED16-0675D9E289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35076" y="6263502"/>
              <a:ext cx="196065" cy="217164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Přímá spojnice 76">
              <a:extLst>
                <a:ext uri="{FF2B5EF4-FFF2-40B4-BE49-F238E27FC236}">
                  <a16:creationId xmlns:a16="http://schemas.microsoft.com/office/drawing/2014/main" id="{B2E585B4-FCC5-41FA-30E0-3CF71457A7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11681" y="6260576"/>
              <a:ext cx="196424" cy="214428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Přímá spojnice 77">
              <a:extLst>
                <a:ext uri="{FF2B5EF4-FFF2-40B4-BE49-F238E27FC236}">
                  <a16:creationId xmlns:a16="http://schemas.microsoft.com/office/drawing/2014/main" id="{5AB8598C-982B-8DF8-D938-24A143C2E5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61503" y="6268537"/>
              <a:ext cx="196424" cy="214428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Přímá spojnice 78">
              <a:extLst>
                <a:ext uri="{FF2B5EF4-FFF2-40B4-BE49-F238E27FC236}">
                  <a16:creationId xmlns:a16="http://schemas.microsoft.com/office/drawing/2014/main" id="{04FEF588-FFE9-784F-DDD4-83CB21071B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8305" y="6268537"/>
              <a:ext cx="196065" cy="217164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0" name="TextovéPole 79">
            <a:extLst>
              <a:ext uri="{FF2B5EF4-FFF2-40B4-BE49-F238E27FC236}">
                <a16:creationId xmlns:a16="http://schemas.microsoft.com/office/drawing/2014/main" id="{93A6A42B-4DB9-E527-D294-D44215FD1A3F}"/>
              </a:ext>
            </a:extLst>
          </p:cNvPr>
          <p:cNvSpPr txBox="1"/>
          <p:nvPr/>
        </p:nvSpPr>
        <p:spPr>
          <a:xfrm>
            <a:off x="9474972" y="5414908"/>
            <a:ext cx="5268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</a:t>
            </a:r>
            <a:r>
              <a:rPr lang="cs-CZ" sz="11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</a:t>
            </a:r>
            <a:endParaRPr lang="cs-CZ" sz="1100" b="1" baseline="30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ovéPole 80">
            <a:extLst>
              <a:ext uri="{FF2B5EF4-FFF2-40B4-BE49-F238E27FC236}">
                <a16:creationId xmlns:a16="http://schemas.microsoft.com/office/drawing/2014/main" id="{159B1E83-642A-1391-B5FF-3D6A02CC7C58}"/>
              </a:ext>
            </a:extLst>
          </p:cNvPr>
          <p:cNvSpPr txBox="1"/>
          <p:nvPr/>
        </p:nvSpPr>
        <p:spPr>
          <a:xfrm>
            <a:off x="9474972" y="5720241"/>
            <a:ext cx="501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</a:t>
            </a:r>
            <a:r>
              <a:rPr lang="cs-CZ" sz="11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</a:t>
            </a:r>
            <a:endParaRPr lang="cs-CZ" sz="1100" b="1" baseline="30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ovéPole 81">
            <a:extLst>
              <a:ext uri="{FF2B5EF4-FFF2-40B4-BE49-F238E27FC236}">
                <a16:creationId xmlns:a16="http://schemas.microsoft.com/office/drawing/2014/main" id="{B079E8B2-FC6C-E085-C90E-9BA70A4F4B90}"/>
              </a:ext>
            </a:extLst>
          </p:cNvPr>
          <p:cNvSpPr txBox="1"/>
          <p:nvPr/>
        </p:nvSpPr>
        <p:spPr>
          <a:xfrm>
            <a:off x="9481695" y="6015904"/>
            <a:ext cx="501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</a:t>
            </a:r>
            <a:r>
              <a:rPr lang="cs-CZ" sz="11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</a:t>
            </a:r>
            <a:endParaRPr lang="cs-CZ" sz="1100" b="1" baseline="30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0" name="Skupina 109">
            <a:extLst>
              <a:ext uri="{FF2B5EF4-FFF2-40B4-BE49-F238E27FC236}">
                <a16:creationId xmlns:a16="http://schemas.microsoft.com/office/drawing/2014/main" id="{28FA62DB-6763-D22D-4CF1-5EA1E6DBD81E}"/>
              </a:ext>
            </a:extLst>
          </p:cNvPr>
          <p:cNvGrpSpPr/>
          <p:nvPr/>
        </p:nvGrpSpPr>
        <p:grpSpPr>
          <a:xfrm>
            <a:off x="9920193" y="5544136"/>
            <a:ext cx="187512" cy="619232"/>
            <a:chOff x="9329984" y="5861709"/>
            <a:chExt cx="187512" cy="619232"/>
          </a:xfrm>
        </p:grpSpPr>
        <p:cxnSp>
          <p:nvCxnSpPr>
            <p:cNvPr id="83" name="Přímá spojnice 82">
              <a:extLst>
                <a:ext uri="{FF2B5EF4-FFF2-40B4-BE49-F238E27FC236}">
                  <a16:creationId xmlns:a16="http://schemas.microsoft.com/office/drawing/2014/main" id="{770A31AB-883B-D737-0D62-3DDED97268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29984" y="5861709"/>
              <a:ext cx="180729" cy="93429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Přímá spojnice 85">
              <a:extLst>
                <a:ext uri="{FF2B5EF4-FFF2-40B4-BE49-F238E27FC236}">
                  <a16:creationId xmlns:a16="http://schemas.microsoft.com/office/drawing/2014/main" id="{424A4102-C4A2-E8C3-47A9-2F42AF284E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40272" y="6178733"/>
              <a:ext cx="149447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Přímá spojnice 88">
              <a:extLst>
                <a:ext uri="{FF2B5EF4-FFF2-40B4-BE49-F238E27FC236}">
                  <a16:creationId xmlns:a16="http://schemas.microsoft.com/office/drawing/2014/main" id="{2EB4F1DD-075D-3AD1-DBA3-2C02F0FF22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49469" y="6375751"/>
              <a:ext cx="168027" cy="10519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Přímá spojnice 90">
              <a:extLst>
                <a:ext uri="{FF2B5EF4-FFF2-40B4-BE49-F238E27FC236}">
                  <a16:creationId xmlns:a16="http://schemas.microsoft.com/office/drawing/2014/main" id="{A1A2D571-C15F-8746-C68C-D6226FE667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89719" y="5935140"/>
              <a:ext cx="9525" cy="26225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Přímá spojnice 93">
              <a:extLst>
                <a:ext uri="{FF2B5EF4-FFF2-40B4-BE49-F238E27FC236}">
                  <a16:creationId xmlns:a16="http://schemas.microsoft.com/office/drawing/2014/main" id="{3062B29F-3E60-EEB4-FB4A-A110141D6A53}"/>
                </a:ext>
              </a:extLst>
            </p:cNvPr>
            <p:cNvCxnSpPr>
              <a:cxnSpLocks/>
            </p:cNvCxnSpPr>
            <p:nvPr/>
          </p:nvCxnSpPr>
          <p:spPr>
            <a:xfrm>
              <a:off x="9492404" y="6159162"/>
              <a:ext cx="18281" cy="235247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5910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196D95FB-C664-596A-9CD2-1A2D4ED4BD38}"/>
              </a:ext>
            </a:extLst>
          </p:cNvPr>
          <p:cNvSpPr/>
          <p:nvPr/>
        </p:nvSpPr>
        <p:spPr>
          <a:xfrm>
            <a:off x="1223833" y="2976272"/>
            <a:ext cx="8842932" cy="351660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79DD4B0-1B93-F6CB-8BA3-641AF9E4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Emulzifikátor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B6EC54-3C3C-2C9E-3291-AFABAAB2F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4352925" cy="1325564"/>
          </a:xfrm>
        </p:spPr>
        <p:txBody>
          <a:bodyPr>
            <a:normAutofit fontScale="85000" lnSpcReduction="1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Nutný od 0,1% oleje ve vodě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Stabilizace kapének (snížení mezifázového napětí)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79A410-52C1-928D-B122-64EDA767F8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0"/>
          <a:stretch/>
        </p:blipFill>
        <p:spPr bwMode="auto">
          <a:xfrm>
            <a:off x="5407577" y="222835"/>
            <a:ext cx="6502912" cy="2636387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E76079B-2D6B-3AD5-FED2-263740F83B2B}"/>
              </a:ext>
            </a:extLst>
          </p:cNvPr>
          <p:cNvSpPr txBox="1"/>
          <p:nvPr/>
        </p:nvSpPr>
        <p:spPr>
          <a:xfrm>
            <a:off x="8148618" y="4007182"/>
            <a:ext cx="1578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Stabilní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E6CD1D6-750F-226E-FCF2-96E711952C6A}"/>
              </a:ext>
            </a:extLst>
          </p:cNvPr>
          <p:cNvSpPr txBox="1"/>
          <p:nvPr/>
        </p:nvSpPr>
        <p:spPr>
          <a:xfrm>
            <a:off x="1064825" y="4007182"/>
            <a:ext cx="2397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Nestabilní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3851C83-2EA7-6CD4-DF73-B7D34CB2E997}"/>
              </a:ext>
            </a:extLst>
          </p:cNvPr>
          <p:cNvSpPr txBox="1"/>
          <p:nvPr/>
        </p:nvSpPr>
        <p:spPr>
          <a:xfrm>
            <a:off x="4446739" y="4007182"/>
            <a:ext cx="2397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Metastabilní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5B39889-411C-3AA0-4D82-4CAF8801DF32}"/>
              </a:ext>
            </a:extLst>
          </p:cNvPr>
          <p:cNvSpPr txBox="1"/>
          <p:nvPr/>
        </p:nvSpPr>
        <p:spPr>
          <a:xfrm>
            <a:off x="7928007" y="4734573"/>
            <a:ext cx="2019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Nízká adsorpce oleje na kov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B4AB4BD-94BE-4807-BE5D-DC2F36A51F09}"/>
              </a:ext>
            </a:extLst>
          </p:cNvPr>
          <p:cNvSpPr txBox="1"/>
          <p:nvPr/>
        </p:nvSpPr>
        <p:spPr>
          <a:xfrm>
            <a:off x="1102649" y="4734573"/>
            <a:ext cx="2321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Intenzivní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separace fází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C65B0E0-2569-7DDD-EAF3-31E79A9C77F0}"/>
              </a:ext>
            </a:extLst>
          </p:cNvPr>
          <p:cNvSpPr txBox="1"/>
          <p:nvPr/>
        </p:nvSpPr>
        <p:spPr>
          <a:xfrm>
            <a:off x="4484563" y="4734573"/>
            <a:ext cx="2321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Koagulace kapének v deformační zóně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2FE5817-7FB3-617A-F7A1-A753AD6431DA}"/>
              </a:ext>
            </a:extLst>
          </p:cNvPr>
          <p:cNvSpPr txBox="1"/>
          <p:nvPr/>
        </p:nvSpPr>
        <p:spPr>
          <a:xfrm>
            <a:off x="10172528" y="2931607"/>
            <a:ext cx="1843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i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Pan </a:t>
            </a:r>
            <a:r>
              <a:rPr lang="cs-CZ" sz="1600" i="1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kol. 2017</a:t>
            </a:r>
            <a:endParaRPr lang="cs-CZ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E1F274EA-5A74-094A-ADAD-0842C9FE6809}"/>
              </a:ext>
            </a:extLst>
          </p:cNvPr>
          <p:cNvGrpSpPr/>
          <p:nvPr/>
        </p:nvGrpSpPr>
        <p:grpSpPr>
          <a:xfrm>
            <a:off x="-1" y="-1829"/>
            <a:ext cx="12192001" cy="6859830"/>
            <a:chOff x="-1" y="-1829"/>
            <a:chExt cx="12192001" cy="6859830"/>
          </a:xfrm>
        </p:grpSpPr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0F361A9A-941C-333D-38A6-78A48B09C704}"/>
                </a:ext>
              </a:extLst>
            </p:cNvPr>
            <p:cNvSpPr/>
            <p:nvPr/>
          </p:nvSpPr>
          <p:spPr>
            <a:xfrm rot="5400000">
              <a:off x="-3270307" y="3306184"/>
              <a:ext cx="6822123" cy="2815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4587A4CC-CE5E-5328-E97F-8F8154DF09B8}"/>
                </a:ext>
              </a:extLst>
            </p:cNvPr>
            <p:cNvSpPr/>
            <p:nvPr/>
          </p:nvSpPr>
          <p:spPr>
            <a:xfrm>
              <a:off x="0" y="-1829"/>
              <a:ext cx="12192000" cy="4571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E8F34BC-5824-25B0-4FB4-3D5799D14580}"/>
              </a:ext>
            </a:extLst>
          </p:cNvPr>
          <p:cNvSpPr txBox="1"/>
          <p:nvPr/>
        </p:nvSpPr>
        <p:spPr>
          <a:xfrm>
            <a:off x="9268106" y="6488668"/>
            <a:ext cx="2923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800" i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Mazur, </a:t>
            </a:r>
            <a:r>
              <a:rPr lang="cs-CZ" sz="1800" i="1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Timoshenko</a:t>
            </a:r>
            <a:r>
              <a:rPr lang="cs-CZ" sz="1800" i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2017</a:t>
            </a: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551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28E524-1481-82C2-9FDF-2D22CB059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Emulzifikátor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03D82A0-81C3-1871-4D08-01FB9E5815D1}"/>
              </a:ext>
            </a:extLst>
          </p:cNvPr>
          <p:cNvSpPr txBox="1"/>
          <p:nvPr/>
        </p:nvSpPr>
        <p:spPr>
          <a:xfrm>
            <a:off x="10611037" y="6468069"/>
            <a:ext cx="158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800" i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 8703664</a:t>
            </a: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5BA92B4-B7AB-6226-1B94-FAE0D720DAC9}"/>
              </a:ext>
            </a:extLst>
          </p:cNvPr>
          <p:cNvSpPr txBox="1"/>
          <p:nvPr/>
        </p:nvSpPr>
        <p:spPr>
          <a:xfrm>
            <a:off x="10541194" y="5644253"/>
            <a:ext cx="158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Tan</a:t>
            </a:r>
            <a:r>
              <a:rPr lang="cs-CZ" sz="1400" i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 kol. 2004</a:t>
            </a:r>
            <a:endParaRPr lang="cs-CZ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B426C6D-688A-1FCF-27A7-242B357D7FBA}"/>
              </a:ext>
            </a:extLst>
          </p:cNvPr>
          <p:cNvSpPr txBox="1"/>
          <p:nvPr/>
        </p:nvSpPr>
        <p:spPr>
          <a:xfrm>
            <a:off x="8564292" y="3150544"/>
            <a:ext cx="51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</a:t>
            </a:r>
            <a:r>
              <a:rPr lang="cs-CZ" sz="1800" b="1" baseline="300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+</a:t>
            </a:r>
            <a:endParaRPr lang="cs-CZ" b="1" baseline="30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B2482AB-1866-0337-CBCB-CD33755A58DA}"/>
              </a:ext>
            </a:extLst>
          </p:cNvPr>
          <p:cNvSpPr txBox="1"/>
          <p:nvPr/>
        </p:nvSpPr>
        <p:spPr>
          <a:xfrm>
            <a:off x="5866952" y="1623348"/>
            <a:ext cx="4657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Hydro-lipofilní rovnováha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Molekulová hmotnost</a:t>
            </a:r>
          </a:p>
        </p:txBody>
      </p:sp>
      <p:sp>
        <p:nvSpPr>
          <p:cNvPr id="2051" name="TextovéPole 2050">
            <a:extLst>
              <a:ext uri="{FF2B5EF4-FFF2-40B4-BE49-F238E27FC236}">
                <a16:creationId xmlns:a16="http://schemas.microsoft.com/office/drawing/2014/main" id="{4A782C97-C55F-0134-7B6D-E14936790E73}"/>
              </a:ext>
            </a:extLst>
          </p:cNvPr>
          <p:cNvSpPr txBox="1"/>
          <p:nvPr/>
        </p:nvSpPr>
        <p:spPr>
          <a:xfrm>
            <a:off x="1530326" y="1919391"/>
            <a:ext cx="340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</a:t>
            </a:r>
            <a:endParaRPr lang="cs-CZ" b="1" baseline="30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2" name="TextovéPole 2051">
            <a:extLst>
              <a:ext uri="{FF2B5EF4-FFF2-40B4-BE49-F238E27FC236}">
                <a16:creationId xmlns:a16="http://schemas.microsoft.com/office/drawing/2014/main" id="{870F5AB4-9577-E6C4-79D8-59A51169B7B5}"/>
              </a:ext>
            </a:extLst>
          </p:cNvPr>
          <p:cNvSpPr txBox="1"/>
          <p:nvPr/>
        </p:nvSpPr>
        <p:spPr>
          <a:xfrm>
            <a:off x="1328585" y="1652626"/>
            <a:ext cx="340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</a:t>
            </a:r>
            <a:endParaRPr lang="cs-CZ" b="1" baseline="30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3" name="TextovéPole 2052">
            <a:extLst>
              <a:ext uri="{FF2B5EF4-FFF2-40B4-BE49-F238E27FC236}">
                <a16:creationId xmlns:a16="http://schemas.microsoft.com/office/drawing/2014/main" id="{3BE23D92-A1B1-EF7E-4479-0357F8AB5F6F}"/>
              </a:ext>
            </a:extLst>
          </p:cNvPr>
          <p:cNvSpPr txBox="1"/>
          <p:nvPr/>
        </p:nvSpPr>
        <p:spPr>
          <a:xfrm>
            <a:off x="1758928" y="2179721"/>
            <a:ext cx="340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</a:t>
            </a:r>
            <a:endParaRPr lang="cs-CZ" b="1" baseline="30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4" name="TextovéPole 2053">
            <a:extLst>
              <a:ext uri="{FF2B5EF4-FFF2-40B4-BE49-F238E27FC236}">
                <a16:creationId xmlns:a16="http://schemas.microsoft.com/office/drawing/2014/main" id="{7A4016D3-5422-D187-B0F5-6D753E0E6093}"/>
              </a:ext>
            </a:extLst>
          </p:cNvPr>
          <p:cNvSpPr txBox="1"/>
          <p:nvPr/>
        </p:nvSpPr>
        <p:spPr>
          <a:xfrm>
            <a:off x="1236970" y="2159067"/>
            <a:ext cx="443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</a:t>
            </a:r>
            <a:r>
              <a:rPr lang="cs-CZ" sz="1800" b="1" baseline="300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</a:t>
            </a:r>
            <a:endParaRPr lang="cs-CZ" b="1" baseline="30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55" name="Přímá spojnice 2054">
            <a:extLst>
              <a:ext uri="{FF2B5EF4-FFF2-40B4-BE49-F238E27FC236}">
                <a16:creationId xmlns:a16="http://schemas.microsoft.com/office/drawing/2014/main" id="{D373C624-4203-04F9-C9B8-C04827048623}"/>
              </a:ext>
            </a:extLst>
          </p:cNvPr>
          <p:cNvCxnSpPr>
            <a:cxnSpLocks/>
          </p:cNvCxnSpPr>
          <p:nvPr/>
        </p:nvCxnSpPr>
        <p:spPr>
          <a:xfrm>
            <a:off x="1606629" y="1896722"/>
            <a:ext cx="48504" cy="9322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6" name="Přímá spojnice 2055">
            <a:extLst>
              <a:ext uri="{FF2B5EF4-FFF2-40B4-BE49-F238E27FC236}">
                <a16:creationId xmlns:a16="http://schemas.microsoft.com/office/drawing/2014/main" id="{8B177C01-11CB-BB06-8292-BC848139CBF8}"/>
              </a:ext>
            </a:extLst>
          </p:cNvPr>
          <p:cNvCxnSpPr>
            <a:cxnSpLocks/>
          </p:cNvCxnSpPr>
          <p:nvPr/>
        </p:nvCxnSpPr>
        <p:spPr>
          <a:xfrm>
            <a:off x="1571983" y="1919391"/>
            <a:ext cx="48504" cy="9322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7" name="Přímá spojnice 2056">
            <a:extLst>
              <a:ext uri="{FF2B5EF4-FFF2-40B4-BE49-F238E27FC236}">
                <a16:creationId xmlns:a16="http://schemas.microsoft.com/office/drawing/2014/main" id="{473CB5D6-57FA-C069-896C-F3281FC7234B}"/>
              </a:ext>
            </a:extLst>
          </p:cNvPr>
          <p:cNvCxnSpPr>
            <a:cxnSpLocks/>
          </p:cNvCxnSpPr>
          <p:nvPr/>
        </p:nvCxnSpPr>
        <p:spPr>
          <a:xfrm>
            <a:off x="1777560" y="2168105"/>
            <a:ext cx="78013" cy="8707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8" name="Přímá spojnice 2057">
            <a:extLst>
              <a:ext uri="{FF2B5EF4-FFF2-40B4-BE49-F238E27FC236}">
                <a16:creationId xmlns:a16="http://schemas.microsoft.com/office/drawing/2014/main" id="{13AB0DA6-D88A-6BE8-748D-B83F000C81E6}"/>
              </a:ext>
            </a:extLst>
          </p:cNvPr>
          <p:cNvCxnSpPr>
            <a:cxnSpLocks/>
          </p:cNvCxnSpPr>
          <p:nvPr/>
        </p:nvCxnSpPr>
        <p:spPr>
          <a:xfrm>
            <a:off x="1751114" y="2201645"/>
            <a:ext cx="78013" cy="8707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9" name="Přímá spojnice 2058">
            <a:extLst>
              <a:ext uri="{FF2B5EF4-FFF2-40B4-BE49-F238E27FC236}">
                <a16:creationId xmlns:a16="http://schemas.microsoft.com/office/drawing/2014/main" id="{1562C400-6E4E-66DD-2502-3FF435E33C18}"/>
              </a:ext>
            </a:extLst>
          </p:cNvPr>
          <p:cNvCxnSpPr>
            <a:cxnSpLocks/>
          </p:cNvCxnSpPr>
          <p:nvPr/>
        </p:nvCxnSpPr>
        <p:spPr>
          <a:xfrm flipH="1">
            <a:off x="1496673" y="2157869"/>
            <a:ext cx="104570" cy="8755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61" name="TextovéPole 2060">
            <a:extLst>
              <a:ext uri="{FF2B5EF4-FFF2-40B4-BE49-F238E27FC236}">
                <a16:creationId xmlns:a16="http://schemas.microsoft.com/office/drawing/2014/main" id="{16BC53C9-349F-7D04-26DC-2206FB04D6D4}"/>
              </a:ext>
            </a:extLst>
          </p:cNvPr>
          <p:cNvSpPr txBox="1"/>
          <p:nvPr/>
        </p:nvSpPr>
        <p:spPr>
          <a:xfrm>
            <a:off x="662676" y="2497608"/>
            <a:ext cx="2307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Hydrofilní část</a:t>
            </a:r>
          </a:p>
        </p:txBody>
      </p:sp>
      <p:sp>
        <p:nvSpPr>
          <p:cNvPr id="2062" name="TextovéPole 2061">
            <a:extLst>
              <a:ext uri="{FF2B5EF4-FFF2-40B4-BE49-F238E27FC236}">
                <a16:creationId xmlns:a16="http://schemas.microsoft.com/office/drawing/2014/main" id="{9B2D3912-FFAE-0F62-4CA9-072258946BC8}"/>
              </a:ext>
            </a:extLst>
          </p:cNvPr>
          <p:cNvSpPr txBox="1"/>
          <p:nvPr/>
        </p:nvSpPr>
        <p:spPr>
          <a:xfrm>
            <a:off x="2910766" y="2509191"/>
            <a:ext cx="2575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Hydrofobní část</a:t>
            </a:r>
          </a:p>
        </p:txBody>
      </p:sp>
      <p:pic>
        <p:nvPicPr>
          <p:cNvPr id="2063" name="Picture 2">
            <a:extLst>
              <a:ext uri="{FF2B5EF4-FFF2-40B4-BE49-F238E27FC236}">
                <a16:creationId xmlns:a16="http://schemas.microsoft.com/office/drawing/2014/main" id="{49E0FB78-26C3-00F5-1274-B5B3441B18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0"/>
          <a:stretch/>
        </p:blipFill>
        <p:spPr bwMode="auto">
          <a:xfrm>
            <a:off x="524842" y="3396973"/>
            <a:ext cx="7627817" cy="3092442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08" name="Přímá spojnice 2107">
            <a:extLst>
              <a:ext uri="{FF2B5EF4-FFF2-40B4-BE49-F238E27FC236}">
                <a16:creationId xmlns:a16="http://schemas.microsoft.com/office/drawing/2014/main" id="{4B5B876A-E3D3-9D14-5352-9B10C766C81F}"/>
              </a:ext>
            </a:extLst>
          </p:cNvPr>
          <p:cNvCxnSpPr>
            <a:cxnSpLocks/>
          </p:cNvCxnSpPr>
          <p:nvPr/>
        </p:nvCxnSpPr>
        <p:spPr>
          <a:xfrm>
            <a:off x="8933427" y="5072626"/>
            <a:ext cx="28527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15" name="Volný tvar: obrazec 2114">
            <a:extLst>
              <a:ext uri="{FF2B5EF4-FFF2-40B4-BE49-F238E27FC236}">
                <a16:creationId xmlns:a16="http://schemas.microsoft.com/office/drawing/2014/main" id="{1B0E4E23-FDF2-CD44-6E8E-6CBAF80B102D}"/>
              </a:ext>
            </a:extLst>
          </p:cNvPr>
          <p:cNvSpPr/>
          <p:nvPr/>
        </p:nvSpPr>
        <p:spPr>
          <a:xfrm>
            <a:off x="9003651" y="5015809"/>
            <a:ext cx="473156" cy="238091"/>
          </a:xfrm>
          <a:custGeom>
            <a:avLst/>
            <a:gdLst>
              <a:gd name="connsiteX0" fmla="*/ 0 w 473156"/>
              <a:gd name="connsiteY0" fmla="*/ 123825 h 238091"/>
              <a:gd name="connsiteX1" fmla="*/ 9525 w 473156"/>
              <a:gd name="connsiteY1" fmla="*/ 38100 h 238091"/>
              <a:gd name="connsiteX2" fmla="*/ 19050 w 473156"/>
              <a:gd name="connsiteY2" fmla="*/ 23812 h 238091"/>
              <a:gd name="connsiteX3" fmla="*/ 38100 w 473156"/>
              <a:gd name="connsiteY3" fmla="*/ 33337 h 238091"/>
              <a:gd name="connsiteX4" fmla="*/ 42863 w 473156"/>
              <a:gd name="connsiteY4" fmla="*/ 52387 h 238091"/>
              <a:gd name="connsiteX5" fmla="*/ 38100 w 473156"/>
              <a:gd name="connsiteY5" fmla="*/ 176212 h 238091"/>
              <a:gd name="connsiteX6" fmla="*/ 47625 w 473156"/>
              <a:gd name="connsiteY6" fmla="*/ 209550 h 238091"/>
              <a:gd name="connsiteX7" fmla="*/ 114300 w 473156"/>
              <a:gd name="connsiteY7" fmla="*/ 223837 h 238091"/>
              <a:gd name="connsiteX8" fmla="*/ 128588 w 473156"/>
              <a:gd name="connsiteY8" fmla="*/ 66675 h 238091"/>
              <a:gd name="connsiteX9" fmla="*/ 133350 w 473156"/>
              <a:gd name="connsiteY9" fmla="*/ 47625 h 238091"/>
              <a:gd name="connsiteX10" fmla="*/ 142875 w 473156"/>
              <a:gd name="connsiteY10" fmla="*/ 28575 h 238091"/>
              <a:gd name="connsiteX11" fmla="*/ 166688 w 473156"/>
              <a:gd name="connsiteY11" fmla="*/ 38100 h 238091"/>
              <a:gd name="connsiteX12" fmla="*/ 176213 w 473156"/>
              <a:gd name="connsiteY12" fmla="*/ 57150 h 238091"/>
              <a:gd name="connsiteX13" fmla="*/ 171450 w 473156"/>
              <a:gd name="connsiteY13" fmla="*/ 147637 h 238091"/>
              <a:gd name="connsiteX14" fmla="*/ 180975 w 473156"/>
              <a:gd name="connsiteY14" fmla="*/ 228600 h 238091"/>
              <a:gd name="connsiteX15" fmla="*/ 242888 w 473156"/>
              <a:gd name="connsiteY15" fmla="*/ 152400 h 238091"/>
              <a:gd name="connsiteX16" fmla="*/ 252413 w 473156"/>
              <a:gd name="connsiteY16" fmla="*/ 9525 h 238091"/>
              <a:gd name="connsiteX17" fmla="*/ 280988 w 473156"/>
              <a:gd name="connsiteY17" fmla="*/ 14287 h 238091"/>
              <a:gd name="connsiteX18" fmla="*/ 300038 w 473156"/>
              <a:gd name="connsiteY18" fmla="*/ 52387 h 238091"/>
              <a:gd name="connsiteX19" fmla="*/ 304800 w 473156"/>
              <a:gd name="connsiteY19" fmla="*/ 71437 h 238091"/>
              <a:gd name="connsiteX20" fmla="*/ 271463 w 473156"/>
              <a:gd name="connsiteY20" fmla="*/ 147637 h 238091"/>
              <a:gd name="connsiteX21" fmla="*/ 280988 w 473156"/>
              <a:gd name="connsiteY21" fmla="*/ 214312 h 238091"/>
              <a:gd name="connsiteX22" fmla="*/ 295275 w 473156"/>
              <a:gd name="connsiteY22" fmla="*/ 228600 h 238091"/>
              <a:gd name="connsiteX23" fmla="*/ 328613 w 473156"/>
              <a:gd name="connsiteY23" fmla="*/ 223837 h 238091"/>
              <a:gd name="connsiteX24" fmla="*/ 342900 w 473156"/>
              <a:gd name="connsiteY24" fmla="*/ 204787 h 238091"/>
              <a:gd name="connsiteX25" fmla="*/ 347663 w 473156"/>
              <a:gd name="connsiteY25" fmla="*/ 185737 h 238091"/>
              <a:gd name="connsiteX26" fmla="*/ 352425 w 473156"/>
              <a:gd name="connsiteY26" fmla="*/ 57150 h 238091"/>
              <a:gd name="connsiteX27" fmla="*/ 376238 w 473156"/>
              <a:gd name="connsiteY27" fmla="*/ 4762 h 238091"/>
              <a:gd name="connsiteX28" fmla="*/ 400050 w 473156"/>
              <a:gd name="connsiteY28" fmla="*/ 0 h 238091"/>
              <a:gd name="connsiteX29" fmla="*/ 414338 w 473156"/>
              <a:gd name="connsiteY29" fmla="*/ 33337 h 238091"/>
              <a:gd name="connsiteX30" fmla="*/ 409575 w 473156"/>
              <a:gd name="connsiteY30" fmla="*/ 80962 h 238091"/>
              <a:gd name="connsiteX31" fmla="*/ 395288 w 473156"/>
              <a:gd name="connsiteY31" fmla="*/ 119062 h 238091"/>
              <a:gd name="connsiteX32" fmla="*/ 390525 w 473156"/>
              <a:gd name="connsiteY32" fmla="*/ 142875 h 238091"/>
              <a:gd name="connsiteX33" fmla="*/ 381000 w 473156"/>
              <a:gd name="connsiteY33" fmla="*/ 185737 h 238091"/>
              <a:gd name="connsiteX34" fmla="*/ 385763 w 473156"/>
              <a:gd name="connsiteY34" fmla="*/ 214312 h 238091"/>
              <a:gd name="connsiteX35" fmla="*/ 400050 w 473156"/>
              <a:gd name="connsiteY35" fmla="*/ 223837 h 238091"/>
              <a:gd name="connsiteX36" fmla="*/ 457200 w 473156"/>
              <a:gd name="connsiteY36" fmla="*/ 200025 h 238091"/>
              <a:gd name="connsiteX37" fmla="*/ 466725 w 473156"/>
              <a:gd name="connsiteY37" fmla="*/ 176212 h 238091"/>
              <a:gd name="connsiteX38" fmla="*/ 471488 w 473156"/>
              <a:gd name="connsiteY38" fmla="*/ 38100 h 23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73156" h="238091">
                <a:moveTo>
                  <a:pt x="0" y="123825"/>
                </a:moveTo>
                <a:cubicBezTo>
                  <a:pt x="347" y="119656"/>
                  <a:pt x="4256" y="53907"/>
                  <a:pt x="9525" y="38100"/>
                </a:cubicBezTo>
                <a:cubicBezTo>
                  <a:pt x="11335" y="32670"/>
                  <a:pt x="15875" y="28575"/>
                  <a:pt x="19050" y="23812"/>
                </a:cubicBezTo>
                <a:cubicBezTo>
                  <a:pt x="25400" y="26987"/>
                  <a:pt x="33555" y="27883"/>
                  <a:pt x="38100" y="33337"/>
                </a:cubicBezTo>
                <a:cubicBezTo>
                  <a:pt x="42290" y="38365"/>
                  <a:pt x="42863" y="45842"/>
                  <a:pt x="42863" y="52387"/>
                </a:cubicBezTo>
                <a:cubicBezTo>
                  <a:pt x="42863" y="93693"/>
                  <a:pt x="39688" y="134937"/>
                  <a:pt x="38100" y="176212"/>
                </a:cubicBezTo>
                <a:cubicBezTo>
                  <a:pt x="41275" y="187325"/>
                  <a:pt x="40306" y="200605"/>
                  <a:pt x="47625" y="209550"/>
                </a:cubicBezTo>
                <a:cubicBezTo>
                  <a:pt x="70169" y="237104"/>
                  <a:pt x="86307" y="227836"/>
                  <a:pt x="114300" y="223837"/>
                </a:cubicBezTo>
                <a:cubicBezTo>
                  <a:pt x="119081" y="113877"/>
                  <a:pt x="112199" y="143160"/>
                  <a:pt x="128588" y="66675"/>
                </a:cubicBezTo>
                <a:cubicBezTo>
                  <a:pt x="129959" y="60275"/>
                  <a:pt x="131052" y="53754"/>
                  <a:pt x="133350" y="47625"/>
                </a:cubicBezTo>
                <a:cubicBezTo>
                  <a:pt x="135843" y="40977"/>
                  <a:pt x="139700" y="34925"/>
                  <a:pt x="142875" y="28575"/>
                </a:cubicBezTo>
                <a:cubicBezTo>
                  <a:pt x="150813" y="31750"/>
                  <a:pt x="160197" y="32536"/>
                  <a:pt x="166688" y="38100"/>
                </a:cubicBezTo>
                <a:cubicBezTo>
                  <a:pt x="172078" y="42720"/>
                  <a:pt x="175905" y="50057"/>
                  <a:pt x="176213" y="57150"/>
                </a:cubicBezTo>
                <a:cubicBezTo>
                  <a:pt x="177525" y="87326"/>
                  <a:pt x="173038" y="117475"/>
                  <a:pt x="171450" y="147637"/>
                </a:cubicBezTo>
                <a:cubicBezTo>
                  <a:pt x="174625" y="174625"/>
                  <a:pt x="160231" y="211047"/>
                  <a:pt x="180975" y="228600"/>
                </a:cubicBezTo>
                <a:cubicBezTo>
                  <a:pt x="231722" y="271540"/>
                  <a:pt x="242365" y="155016"/>
                  <a:pt x="242888" y="152400"/>
                </a:cubicBezTo>
                <a:cubicBezTo>
                  <a:pt x="246063" y="104775"/>
                  <a:pt x="239720" y="55537"/>
                  <a:pt x="252413" y="9525"/>
                </a:cubicBezTo>
                <a:cubicBezTo>
                  <a:pt x="254981" y="216"/>
                  <a:pt x="273810" y="7827"/>
                  <a:pt x="280988" y="14287"/>
                </a:cubicBezTo>
                <a:cubicBezTo>
                  <a:pt x="291542" y="23786"/>
                  <a:pt x="300038" y="52387"/>
                  <a:pt x="300038" y="52387"/>
                </a:cubicBezTo>
                <a:cubicBezTo>
                  <a:pt x="301625" y="58737"/>
                  <a:pt x="306387" y="65087"/>
                  <a:pt x="304800" y="71437"/>
                </a:cubicBezTo>
                <a:cubicBezTo>
                  <a:pt x="299491" y="92674"/>
                  <a:pt x="282913" y="124737"/>
                  <a:pt x="271463" y="147637"/>
                </a:cubicBezTo>
                <a:cubicBezTo>
                  <a:pt x="274638" y="169862"/>
                  <a:pt x="274653" y="192774"/>
                  <a:pt x="280988" y="214312"/>
                </a:cubicBezTo>
                <a:cubicBezTo>
                  <a:pt x="282888" y="220774"/>
                  <a:pt x="288671" y="227279"/>
                  <a:pt x="295275" y="228600"/>
                </a:cubicBezTo>
                <a:cubicBezTo>
                  <a:pt x="306283" y="230802"/>
                  <a:pt x="317500" y="225425"/>
                  <a:pt x="328613" y="223837"/>
                </a:cubicBezTo>
                <a:cubicBezTo>
                  <a:pt x="333375" y="217487"/>
                  <a:pt x="339350" y="211886"/>
                  <a:pt x="342900" y="204787"/>
                </a:cubicBezTo>
                <a:cubicBezTo>
                  <a:pt x="345827" y="198933"/>
                  <a:pt x="347242" y="192269"/>
                  <a:pt x="347663" y="185737"/>
                </a:cubicBezTo>
                <a:cubicBezTo>
                  <a:pt x="350424" y="142934"/>
                  <a:pt x="348655" y="99876"/>
                  <a:pt x="352425" y="57150"/>
                </a:cubicBezTo>
                <a:cubicBezTo>
                  <a:pt x="353524" y="44696"/>
                  <a:pt x="362300" y="13473"/>
                  <a:pt x="376238" y="4762"/>
                </a:cubicBezTo>
                <a:cubicBezTo>
                  <a:pt x="383102" y="472"/>
                  <a:pt x="392113" y="1587"/>
                  <a:pt x="400050" y="0"/>
                </a:cubicBezTo>
                <a:cubicBezTo>
                  <a:pt x="401909" y="3717"/>
                  <a:pt x="414338" y="26332"/>
                  <a:pt x="414338" y="33337"/>
                </a:cubicBezTo>
                <a:cubicBezTo>
                  <a:pt x="414338" y="49291"/>
                  <a:pt x="412001" y="65193"/>
                  <a:pt x="409575" y="80962"/>
                </a:cubicBezTo>
                <a:cubicBezTo>
                  <a:pt x="408600" y="87302"/>
                  <a:pt x="395626" y="117934"/>
                  <a:pt x="395288" y="119062"/>
                </a:cubicBezTo>
                <a:cubicBezTo>
                  <a:pt x="392962" y="126815"/>
                  <a:pt x="392281" y="134973"/>
                  <a:pt x="390525" y="142875"/>
                </a:cubicBezTo>
                <a:cubicBezTo>
                  <a:pt x="377071" y="203420"/>
                  <a:pt x="395369" y="113902"/>
                  <a:pt x="381000" y="185737"/>
                </a:cubicBezTo>
                <a:cubicBezTo>
                  <a:pt x="382588" y="195262"/>
                  <a:pt x="381445" y="205675"/>
                  <a:pt x="385763" y="214312"/>
                </a:cubicBezTo>
                <a:cubicBezTo>
                  <a:pt x="388323" y="219431"/>
                  <a:pt x="394437" y="224959"/>
                  <a:pt x="400050" y="223837"/>
                </a:cubicBezTo>
                <a:cubicBezTo>
                  <a:pt x="420287" y="219790"/>
                  <a:pt x="438150" y="207962"/>
                  <a:pt x="457200" y="200025"/>
                </a:cubicBezTo>
                <a:cubicBezTo>
                  <a:pt x="460375" y="192087"/>
                  <a:pt x="464476" y="184460"/>
                  <a:pt x="466725" y="176212"/>
                </a:cubicBezTo>
                <a:cubicBezTo>
                  <a:pt x="477491" y="136737"/>
                  <a:pt x="471488" y="62328"/>
                  <a:pt x="471488" y="38100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9" name="Volný tvar: obrazec 2118">
            <a:extLst>
              <a:ext uri="{FF2B5EF4-FFF2-40B4-BE49-F238E27FC236}">
                <a16:creationId xmlns:a16="http://schemas.microsoft.com/office/drawing/2014/main" id="{82A60431-51B5-32C1-8357-1F27C52C6CE9}"/>
              </a:ext>
            </a:extLst>
          </p:cNvPr>
          <p:cNvSpPr/>
          <p:nvPr/>
        </p:nvSpPr>
        <p:spPr>
          <a:xfrm>
            <a:off x="9458891" y="4729205"/>
            <a:ext cx="619125" cy="433348"/>
          </a:xfrm>
          <a:custGeom>
            <a:avLst/>
            <a:gdLst>
              <a:gd name="connsiteX0" fmla="*/ 19050 w 619125"/>
              <a:gd name="connsiteY0" fmla="*/ 328613 h 433348"/>
              <a:gd name="connsiteX1" fmla="*/ 4763 w 619125"/>
              <a:gd name="connsiteY1" fmla="*/ 214313 h 433348"/>
              <a:gd name="connsiteX2" fmla="*/ 0 w 619125"/>
              <a:gd name="connsiteY2" fmla="*/ 200025 h 433348"/>
              <a:gd name="connsiteX3" fmla="*/ 14288 w 619125"/>
              <a:gd name="connsiteY3" fmla="*/ 47625 h 433348"/>
              <a:gd name="connsiteX4" fmla="*/ 19050 w 619125"/>
              <a:gd name="connsiteY4" fmla="*/ 33338 h 433348"/>
              <a:gd name="connsiteX5" fmla="*/ 28575 w 619125"/>
              <a:gd name="connsiteY5" fmla="*/ 19050 h 433348"/>
              <a:gd name="connsiteX6" fmla="*/ 95250 w 619125"/>
              <a:gd name="connsiteY6" fmla="*/ 23813 h 433348"/>
              <a:gd name="connsiteX7" fmla="*/ 104775 w 619125"/>
              <a:gd name="connsiteY7" fmla="*/ 57150 h 433348"/>
              <a:gd name="connsiteX8" fmla="*/ 114300 w 619125"/>
              <a:gd name="connsiteY8" fmla="*/ 100013 h 433348"/>
              <a:gd name="connsiteX9" fmla="*/ 109538 w 619125"/>
              <a:gd name="connsiteY9" fmla="*/ 214313 h 433348"/>
              <a:gd name="connsiteX10" fmla="*/ 100013 w 619125"/>
              <a:gd name="connsiteY10" fmla="*/ 247650 h 433348"/>
              <a:gd name="connsiteX11" fmla="*/ 90488 w 619125"/>
              <a:gd name="connsiteY11" fmla="*/ 309563 h 433348"/>
              <a:gd name="connsiteX12" fmla="*/ 100013 w 619125"/>
              <a:gd name="connsiteY12" fmla="*/ 381000 h 433348"/>
              <a:gd name="connsiteX13" fmla="*/ 119063 w 619125"/>
              <a:gd name="connsiteY13" fmla="*/ 395288 h 433348"/>
              <a:gd name="connsiteX14" fmla="*/ 157163 w 619125"/>
              <a:gd name="connsiteY14" fmla="*/ 371475 h 433348"/>
              <a:gd name="connsiteX15" fmla="*/ 161925 w 619125"/>
              <a:gd name="connsiteY15" fmla="*/ 300038 h 433348"/>
              <a:gd name="connsiteX16" fmla="*/ 195263 w 619125"/>
              <a:gd name="connsiteY16" fmla="*/ 0 h 433348"/>
              <a:gd name="connsiteX17" fmla="*/ 238125 w 619125"/>
              <a:gd name="connsiteY17" fmla="*/ 85725 h 433348"/>
              <a:gd name="connsiteX18" fmla="*/ 242888 w 619125"/>
              <a:gd name="connsiteY18" fmla="*/ 157163 h 433348"/>
              <a:gd name="connsiteX19" fmla="*/ 238125 w 619125"/>
              <a:gd name="connsiteY19" fmla="*/ 233363 h 433348"/>
              <a:gd name="connsiteX20" fmla="*/ 223838 w 619125"/>
              <a:gd name="connsiteY20" fmla="*/ 266700 h 433348"/>
              <a:gd name="connsiteX21" fmla="*/ 209550 w 619125"/>
              <a:gd name="connsiteY21" fmla="*/ 304800 h 433348"/>
              <a:gd name="connsiteX22" fmla="*/ 214313 w 619125"/>
              <a:gd name="connsiteY22" fmla="*/ 390525 h 433348"/>
              <a:gd name="connsiteX23" fmla="*/ 223838 w 619125"/>
              <a:gd name="connsiteY23" fmla="*/ 404813 h 433348"/>
              <a:gd name="connsiteX24" fmla="*/ 271463 w 619125"/>
              <a:gd name="connsiteY24" fmla="*/ 400050 h 433348"/>
              <a:gd name="connsiteX25" fmla="*/ 276225 w 619125"/>
              <a:gd name="connsiteY25" fmla="*/ 333375 h 433348"/>
              <a:gd name="connsiteX26" fmla="*/ 290513 w 619125"/>
              <a:gd name="connsiteY26" fmla="*/ 204788 h 433348"/>
              <a:gd name="connsiteX27" fmla="*/ 300038 w 619125"/>
              <a:gd name="connsiteY27" fmla="*/ 152400 h 433348"/>
              <a:gd name="connsiteX28" fmla="*/ 304800 w 619125"/>
              <a:gd name="connsiteY28" fmla="*/ 4763 h 433348"/>
              <a:gd name="connsiteX29" fmla="*/ 347663 w 619125"/>
              <a:gd name="connsiteY29" fmla="*/ 9525 h 433348"/>
              <a:gd name="connsiteX30" fmla="*/ 361950 w 619125"/>
              <a:gd name="connsiteY30" fmla="*/ 38100 h 433348"/>
              <a:gd name="connsiteX31" fmla="*/ 376238 w 619125"/>
              <a:gd name="connsiteY31" fmla="*/ 85725 h 433348"/>
              <a:gd name="connsiteX32" fmla="*/ 357188 w 619125"/>
              <a:gd name="connsiteY32" fmla="*/ 204788 h 433348"/>
              <a:gd name="connsiteX33" fmla="*/ 319088 w 619125"/>
              <a:gd name="connsiteY33" fmla="*/ 276225 h 433348"/>
              <a:gd name="connsiteX34" fmla="*/ 300038 w 619125"/>
              <a:gd name="connsiteY34" fmla="*/ 381000 h 433348"/>
              <a:gd name="connsiteX35" fmla="*/ 314325 w 619125"/>
              <a:gd name="connsiteY35" fmla="*/ 428625 h 433348"/>
              <a:gd name="connsiteX36" fmla="*/ 376238 w 619125"/>
              <a:gd name="connsiteY36" fmla="*/ 404813 h 433348"/>
              <a:gd name="connsiteX37" fmla="*/ 385763 w 619125"/>
              <a:gd name="connsiteY37" fmla="*/ 381000 h 433348"/>
              <a:gd name="connsiteX38" fmla="*/ 400050 w 619125"/>
              <a:gd name="connsiteY38" fmla="*/ 323850 h 433348"/>
              <a:gd name="connsiteX39" fmla="*/ 409575 w 619125"/>
              <a:gd name="connsiteY39" fmla="*/ 280988 h 433348"/>
              <a:gd name="connsiteX40" fmla="*/ 414338 w 619125"/>
              <a:gd name="connsiteY40" fmla="*/ 252413 h 433348"/>
              <a:gd name="connsiteX41" fmla="*/ 423863 w 619125"/>
              <a:gd name="connsiteY41" fmla="*/ 209550 h 433348"/>
              <a:gd name="connsiteX42" fmla="*/ 428625 w 619125"/>
              <a:gd name="connsiteY42" fmla="*/ 33338 h 433348"/>
              <a:gd name="connsiteX43" fmla="*/ 447675 w 619125"/>
              <a:gd name="connsiteY43" fmla="*/ 47625 h 433348"/>
              <a:gd name="connsiteX44" fmla="*/ 471488 w 619125"/>
              <a:gd name="connsiteY44" fmla="*/ 95250 h 433348"/>
              <a:gd name="connsiteX45" fmla="*/ 461963 w 619125"/>
              <a:gd name="connsiteY45" fmla="*/ 238125 h 433348"/>
              <a:gd name="connsiteX46" fmla="*/ 447675 w 619125"/>
              <a:gd name="connsiteY46" fmla="*/ 276225 h 433348"/>
              <a:gd name="connsiteX47" fmla="*/ 442913 w 619125"/>
              <a:gd name="connsiteY47" fmla="*/ 300038 h 433348"/>
              <a:gd name="connsiteX48" fmla="*/ 476250 w 619125"/>
              <a:gd name="connsiteY48" fmla="*/ 376238 h 433348"/>
              <a:gd name="connsiteX49" fmla="*/ 514350 w 619125"/>
              <a:gd name="connsiteY49" fmla="*/ 371475 h 433348"/>
              <a:gd name="connsiteX50" fmla="*/ 538163 w 619125"/>
              <a:gd name="connsiteY50" fmla="*/ 323850 h 433348"/>
              <a:gd name="connsiteX51" fmla="*/ 523875 w 619125"/>
              <a:gd name="connsiteY51" fmla="*/ 195263 h 433348"/>
              <a:gd name="connsiteX52" fmla="*/ 523875 w 619125"/>
              <a:gd name="connsiteY52" fmla="*/ 52388 h 433348"/>
              <a:gd name="connsiteX53" fmla="*/ 552450 w 619125"/>
              <a:gd name="connsiteY53" fmla="*/ 71438 h 433348"/>
              <a:gd name="connsiteX54" fmla="*/ 566738 w 619125"/>
              <a:gd name="connsiteY54" fmla="*/ 271463 h 433348"/>
              <a:gd name="connsiteX55" fmla="*/ 590550 w 619125"/>
              <a:gd name="connsiteY55" fmla="*/ 400050 h 433348"/>
              <a:gd name="connsiteX56" fmla="*/ 609600 w 619125"/>
              <a:gd name="connsiteY56" fmla="*/ 385763 h 433348"/>
              <a:gd name="connsiteX57" fmla="*/ 619125 w 619125"/>
              <a:gd name="connsiteY57" fmla="*/ 347663 h 433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19125" h="433348">
                <a:moveTo>
                  <a:pt x="19050" y="328613"/>
                </a:moveTo>
                <a:cubicBezTo>
                  <a:pt x="16863" y="302372"/>
                  <a:pt x="13208" y="239648"/>
                  <a:pt x="4763" y="214313"/>
                </a:cubicBezTo>
                <a:lnTo>
                  <a:pt x="0" y="200025"/>
                </a:lnTo>
                <a:cubicBezTo>
                  <a:pt x="4685" y="82917"/>
                  <a:pt x="-5991" y="115225"/>
                  <a:pt x="14288" y="47625"/>
                </a:cubicBezTo>
                <a:cubicBezTo>
                  <a:pt x="15730" y="42817"/>
                  <a:pt x="16805" y="37828"/>
                  <a:pt x="19050" y="33338"/>
                </a:cubicBezTo>
                <a:cubicBezTo>
                  <a:pt x="21610" y="28218"/>
                  <a:pt x="25400" y="23813"/>
                  <a:pt x="28575" y="19050"/>
                </a:cubicBezTo>
                <a:cubicBezTo>
                  <a:pt x="50800" y="20638"/>
                  <a:pt x="75321" y="13848"/>
                  <a:pt x="95250" y="23813"/>
                </a:cubicBezTo>
                <a:cubicBezTo>
                  <a:pt x="105587" y="28981"/>
                  <a:pt x="101972" y="45938"/>
                  <a:pt x="104775" y="57150"/>
                </a:cubicBezTo>
                <a:cubicBezTo>
                  <a:pt x="108325" y="71349"/>
                  <a:pt x="111125" y="85725"/>
                  <a:pt x="114300" y="100013"/>
                </a:cubicBezTo>
                <a:cubicBezTo>
                  <a:pt x="112713" y="138113"/>
                  <a:pt x="113211" y="176357"/>
                  <a:pt x="109538" y="214313"/>
                </a:cubicBezTo>
                <a:cubicBezTo>
                  <a:pt x="108425" y="225816"/>
                  <a:pt x="102143" y="236291"/>
                  <a:pt x="100013" y="247650"/>
                </a:cubicBezTo>
                <a:cubicBezTo>
                  <a:pt x="79437" y="357386"/>
                  <a:pt x="105607" y="249080"/>
                  <a:pt x="90488" y="309563"/>
                </a:cubicBezTo>
                <a:cubicBezTo>
                  <a:pt x="93663" y="333375"/>
                  <a:pt x="92416" y="358210"/>
                  <a:pt x="100013" y="381000"/>
                </a:cubicBezTo>
                <a:cubicBezTo>
                  <a:pt x="102523" y="388530"/>
                  <a:pt x="111233" y="396593"/>
                  <a:pt x="119063" y="395288"/>
                </a:cubicBezTo>
                <a:cubicBezTo>
                  <a:pt x="133836" y="392826"/>
                  <a:pt x="144463" y="379413"/>
                  <a:pt x="157163" y="371475"/>
                </a:cubicBezTo>
                <a:cubicBezTo>
                  <a:pt x="158750" y="347663"/>
                  <a:pt x="160687" y="323871"/>
                  <a:pt x="161925" y="300038"/>
                </a:cubicBezTo>
                <a:cubicBezTo>
                  <a:pt x="177618" y="-2047"/>
                  <a:pt x="80543" y="28683"/>
                  <a:pt x="195263" y="0"/>
                </a:cubicBezTo>
                <a:cubicBezTo>
                  <a:pt x="198193" y="5371"/>
                  <a:pt x="235108" y="69132"/>
                  <a:pt x="238125" y="85725"/>
                </a:cubicBezTo>
                <a:cubicBezTo>
                  <a:pt x="242394" y="109206"/>
                  <a:pt x="241300" y="133350"/>
                  <a:pt x="242888" y="157163"/>
                </a:cubicBezTo>
                <a:cubicBezTo>
                  <a:pt x="241300" y="182563"/>
                  <a:pt x="242486" y="208290"/>
                  <a:pt x="238125" y="233363"/>
                </a:cubicBezTo>
                <a:cubicBezTo>
                  <a:pt x="236054" y="245274"/>
                  <a:pt x="228328" y="255475"/>
                  <a:pt x="223838" y="266700"/>
                </a:cubicBezTo>
                <a:cubicBezTo>
                  <a:pt x="218801" y="279294"/>
                  <a:pt x="214313" y="292100"/>
                  <a:pt x="209550" y="304800"/>
                </a:cubicBezTo>
                <a:cubicBezTo>
                  <a:pt x="211138" y="333375"/>
                  <a:pt x="210266" y="362194"/>
                  <a:pt x="214313" y="390525"/>
                </a:cubicBezTo>
                <a:cubicBezTo>
                  <a:pt x="215123" y="396191"/>
                  <a:pt x="218192" y="403872"/>
                  <a:pt x="223838" y="404813"/>
                </a:cubicBezTo>
                <a:cubicBezTo>
                  <a:pt x="239575" y="407436"/>
                  <a:pt x="255588" y="401638"/>
                  <a:pt x="271463" y="400050"/>
                </a:cubicBezTo>
                <a:cubicBezTo>
                  <a:pt x="273050" y="377825"/>
                  <a:pt x="275022" y="355624"/>
                  <a:pt x="276225" y="333375"/>
                </a:cubicBezTo>
                <a:cubicBezTo>
                  <a:pt x="282679" y="213980"/>
                  <a:pt x="264375" y="257064"/>
                  <a:pt x="290513" y="204788"/>
                </a:cubicBezTo>
                <a:cubicBezTo>
                  <a:pt x="292438" y="195162"/>
                  <a:pt x="299587" y="160741"/>
                  <a:pt x="300038" y="152400"/>
                </a:cubicBezTo>
                <a:cubicBezTo>
                  <a:pt x="302696" y="103234"/>
                  <a:pt x="303213" y="53975"/>
                  <a:pt x="304800" y="4763"/>
                </a:cubicBezTo>
                <a:cubicBezTo>
                  <a:pt x="319088" y="6350"/>
                  <a:pt x="335246" y="2282"/>
                  <a:pt x="347663" y="9525"/>
                </a:cubicBezTo>
                <a:cubicBezTo>
                  <a:pt x="356862" y="14891"/>
                  <a:pt x="358211" y="28129"/>
                  <a:pt x="361950" y="38100"/>
                </a:cubicBezTo>
                <a:cubicBezTo>
                  <a:pt x="367770" y="53619"/>
                  <a:pt x="371475" y="69850"/>
                  <a:pt x="376238" y="85725"/>
                </a:cubicBezTo>
                <a:cubicBezTo>
                  <a:pt x="369888" y="125413"/>
                  <a:pt x="368737" y="166291"/>
                  <a:pt x="357188" y="204788"/>
                </a:cubicBezTo>
                <a:cubicBezTo>
                  <a:pt x="349433" y="230637"/>
                  <a:pt x="319088" y="276225"/>
                  <a:pt x="319088" y="276225"/>
                </a:cubicBezTo>
                <a:cubicBezTo>
                  <a:pt x="302599" y="358670"/>
                  <a:pt x="308234" y="323623"/>
                  <a:pt x="300038" y="381000"/>
                </a:cubicBezTo>
                <a:cubicBezTo>
                  <a:pt x="304800" y="396875"/>
                  <a:pt x="301498" y="418130"/>
                  <a:pt x="314325" y="428625"/>
                </a:cubicBezTo>
                <a:cubicBezTo>
                  <a:pt x="334425" y="445071"/>
                  <a:pt x="364738" y="414013"/>
                  <a:pt x="376238" y="404813"/>
                </a:cubicBezTo>
                <a:cubicBezTo>
                  <a:pt x="379413" y="396875"/>
                  <a:pt x="383060" y="389110"/>
                  <a:pt x="385763" y="381000"/>
                </a:cubicBezTo>
                <a:cubicBezTo>
                  <a:pt x="395997" y="350297"/>
                  <a:pt x="394083" y="351699"/>
                  <a:pt x="400050" y="323850"/>
                </a:cubicBezTo>
                <a:cubicBezTo>
                  <a:pt x="403117" y="309539"/>
                  <a:pt x="406705" y="295340"/>
                  <a:pt x="409575" y="280988"/>
                </a:cubicBezTo>
                <a:cubicBezTo>
                  <a:pt x="411469" y="271519"/>
                  <a:pt x="412444" y="261882"/>
                  <a:pt x="414338" y="252413"/>
                </a:cubicBezTo>
                <a:cubicBezTo>
                  <a:pt x="417208" y="238061"/>
                  <a:pt x="420688" y="223838"/>
                  <a:pt x="423863" y="209550"/>
                </a:cubicBezTo>
                <a:cubicBezTo>
                  <a:pt x="423102" y="192041"/>
                  <a:pt x="410874" y="65882"/>
                  <a:pt x="428625" y="33338"/>
                </a:cubicBezTo>
                <a:cubicBezTo>
                  <a:pt x="432426" y="26370"/>
                  <a:pt x="441325" y="42863"/>
                  <a:pt x="447675" y="47625"/>
                </a:cubicBezTo>
                <a:cubicBezTo>
                  <a:pt x="455613" y="63500"/>
                  <a:pt x="466388" y="78250"/>
                  <a:pt x="471488" y="95250"/>
                </a:cubicBezTo>
                <a:cubicBezTo>
                  <a:pt x="484006" y="136978"/>
                  <a:pt x="469436" y="203250"/>
                  <a:pt x="461963" y="238125"/>
                </a:cubicBezTo>
                <a:cubicBezTo>
                  <a:pt x="459121" y="251388"/>
                  <a:pt x="451664" y="263261"/>
                  <a:pt x="447675" y="276225"/>
                </a:cubicBezTo>
                <a:cubicBezTo>
                  <a:pt x="445294" y="283962"/>
                  <a:pt x="444500" y="292100"/>
                  <a:pt x="442913" y="300038"/>
                </a:cubicBezTo>
                <a:cubicBezTo>
                  <a:pt x="446817" y="314679"/>
                  <a:pt x="441932" y="376238"/>
                  <a:pt x="476250" y="376238"/>
                </a:cubicBezTo>
                <a:cubicBezTo>
                  <a:pt x="489049" y="376238"/>
                  <a:pt x="501650" y="373063"/>
                  <a:pt x="514350" y="371475"/>
                </a:cubicBezTo>
                <a:cubicBezTo>
                  <a:pt x="523294" y="358060"/>
                  <a:pt x="537014" y="339359"/>
                  <a:pt x="538163" y="323850"/>
                </a:cubicBezTo>
                <a:cubicBezTo>
                  <a:pt x="543345" y="253886"/>
                  <a:pt x="538308" y="245778"/>
                  <a:pt x="523875" y="195263"/>
                </a:cubicBezTo>
                <a:cubicBezTo>
                  <a:pt x="520611" y="159353"/>
                  <a:pt x="510902" y="80188"/>
                  <a:pt x="523875" y="52388"/>
                </a:cubicBezTo>
                <a:cubicBezTo>
                  <a:pt x="528716" y="42014"/>
                  <a:pt x="542925" y="65088"/>
                  <a:pt x="552450" y="71438"/>
                </a:cubicBezTo>
                <a:cubicBezTo>
                  <a:pt x="593265" y="173476"/>
                  <a:pt x="563445" y="80501"/>
                  <a:pt x="566738" y="271463"/>
                </a:cubicBezTo>
                <a:cubicBezTo>
                  <a:pt x="568915" y="397716"/>
                  <a:pt x="537928" y="382511"/>
                  <a:pt x="590550" y="400050"/>
                </a:cubicBezTo>
                <a:cubicBezTo>
                  <a:pt x="596900" y="395288"/>
                  <a:pt x="604986" y="392222"/>
                  <a:pt x="609600" y="385763"/>
                </a:cubicBezTo>
                <a:cubicBezTo>
                  <a:pt x="609602" y="385760"/>
                  <a:pt x="619124" y="347666"/>
                  <a:pt x="619125" y="347663"/>
                </a:cubicBezTo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0" name="Volný tvar: obrazec 2119">
            <a:extLst>
              <a:ext uri="{FF2B5EF4-FFF2-40B4-BE49-F238E27FC236}">
                <a16:creationId xmlns:a16="http://schemas.microsoft.com/office/drawing/2014/main" id="{8DBF2837-FFE3-0D71-AA69-F318459DBAE0}"/>
              </a:ext>
            </a:extLst>
          </p:cNvPr>
          <p:cNvSpPr/>
          <p:nvPr/>
        </p:nvSpPr>
        <p:spPr>
          <a:xfrm>
            <a:off x="10068038" y="5015808"/>
            <a:ext cx="473156" cy="238091"/>
          </a:xfrm>
          <a:custGeom>
            <a:avLst/>
            <a:gdLst>
              <a:gd name="connsiteX0" fmla="*/ 0 w 473156"/>
              <a:gd name="connsiteY0" fmla="*/ 123825 h 238091"/>
              <a:gd name="connsiteX1" fmla="*/ 9525 w 473156"/>
              <a:gd name="connsiteY1" fmla="*/ 38100 h 238091"/>
              <a:gd name="connsiteX2" fmla="*/ 19050 w 473156"/>
              <a:gd name="connsiteY2" fmla="*/ 23812 h 238091"/>
              <a:gd name="connsiteX3" fmla="*/ 38100 w 473156"/>
              <a:gd name="connsiteY3" fmla="*/ 33337 h 238091"/>
              <a:gd name="connsiteX4" fmla="*/ 42863 w 473156"/>
              <a:gd name="connsiteY4" fmla="*/ 52387 h 238091"/>
              <a:gd name="connsiteX5" fmla="*/ 38100 w 473156"/>
              <a:gd name="connsiteY5" fmla="*/ 176212 h 238091"/>
              <a:gd name="connsiteX6" fmla="*/ 47625 w 473156"/>
              <a:gd name="connsiteY6" fmla="*/ 209550 h 238091"/>
              <a:gd name="connsiteX7" fmla="*/ 114300 w 473156"/>
              <a:gd name="connsiteY7" fmla="*/ 223837 h 238091"/>
              <a:gd name="connsiteX8" fmla="*/ 128588 w 473156"/>
              <a:gd name="connsiteY8" fmla="*/ 66675 h 238091"/>
              <a:gd name="connsiteX9" fmla="*/ 133350 w 473156"/>
              <a:gd name="connsiteY9" fmla="*/ 47625 h 238091"/>
              <a:gd name="connsiteX10" fmla="*/ 142875 w 473156"/>
              <a:gd name="connsiteY10" fmla="*/ 28575 h 238091"/>
              <a:gd name="connsiteX11" fmla="*/ 166688 w 473156"/>
              <a:gd name="connsiteY11" fmla="*/ 38100 h 238091"/>
              <a:gd name="connsiteX12" fmla="*/ 176213 w 473156"/>
              <a:gd name="connsiteY12" fmla="*/ 57150 h 238091"/>
              <a:gd name="connsiteX13" fmla="*/ 171450 w 473156"/>
              <a:gd name="connsiteY13" fmla="*/ 147637 h 238091"/>
              <a:gd name="connsiteX14" fmla="*/ 180975 w 473156"/>
              <a:gd name="connsiteY14" fmla="*/ 228600 h 238091"/>
              <a:gd name="connsiteX15" fmla="*/ 242888 w 473156"/>
              <a:gd name="connsiteY15" fmla="*/ 152400 h 238091"/>
              <a:gd name="connsiteX16" fmla="*/ 252413 w 473156"/>
              <a:gd name="connsiteY16" fmla="*/ 9525 h 238091"/>
              <a:gd name="connsiteX17" fmla="*/ 280988 w 473156"/>
              <a:gd name="connsiteY17" fmla="*/ 14287 h 238091"/>
              <a:gd name="connsiteX18" fmla="*/ 300038 w 473156"/>
              <a:gd name="connsiteY18" fmla="*/ 52387 h 238091"/>
              <a:gd name="connsiteX19" fmla="*/ 304800 w 473156"/>
              <a:gd name="connsiteY19" fmla="*/ 71437 h 238091"/>
              <a:gd name="connsiteX20" fmla="*/ 271463 w 473156"/>
              <a:gd name="connsiteY20" fmla="*/ 147637 h 238091"/>
              <a:gd name="connsiteX21" fmla="*/ 280988 w 473156"/>
              <a:gd name="connsiteY21" fmla="*/ 214312 h 238091"/>
              <a:gd name="connsiteX22" fmla="*/ 295275 w 473156"/>
              <a:gd name="connsiteY22" fmla="*/ 228600 h 238091"/>
              <a:gd name="connsiteX23" fmla="*/ 328613 w 473156"/>
              <a:gd name="connsiteY23" fmla="*/ 223837 h 238091"/>
              <a:gd name="connsiteX24" fmla="*/ 342900 w 473156"/>
              <a:gd name="connsiteY24" fmla="*/ 204787 h 238091"/>
              <a:gd name="connsiteX25" fmla="*/ 347663 w 473156"/>
              <a:gd name="connsiteY25" fmla="*/ 185737 h 238091"/>
              <a:gd name="connsiteX26" fmla="*/ 352425 w 473156"/>
              <a:gd name="connsiteY26" fmla="*/ 57150 h 238091"/>
              <a:gd name="connsiteX27" fmla="*/ 376238 w 473156"/>
              <a:gd name="connsiteY27" fmla="*/ 4762 h 238091"/>
              <a:gd name="connsiteX28" fmla="*/ 400050 w 473156"/>
              <a:gd name="connsiteY28" fmla="*/ 0 h 238091"/>
              <a:gd name="connsiteX29" fmla="*/ 414338 w 473156"/>
              <a:gd name="connsiteY29" fmla="*/ 33337 h 238091"/>
              <a:gd name="connsiteX30" fmla="*/ 409575 w 473156"/>
              <a:gd name="connsiteY30" fmla="*/ 80962 h 238091"/>
              <a:gd name="connsiteX31" fmla="*/ 395288 w 473156"/>
              <a:gd name="connsiteY31" fmla="*/ 119062 h 238091"/>
              <a:gd name="connsiteX32" fmla="*/ 390525 w 473156"/>
              <a:gd name="connsiteY32" fmla="*/ 142875 h 238091"/>
              <a:gd name="connsiteX33" fmla="*/ 381000 w 473156"/>
              <a:gd name="connsiteY33" fmla="*/ 185737 h 238091"/>
              <a:gd name="connsiteX34" fmla="*/ 385763 w 473156"/>
              <a:gd name="connsiteY34" fmla="*/ 214312 h 238091"/>
              <a:gd name="connsiteX35" fmla="*/ 400050 w 473156"/>
              <a:gd name="connsiteY35" fmla="*/ 223837 h 238091"/>
              <a:gd name="connsiteX36" fmla="*/ 457200 w 473156"/>
              <a:gd name="connsiteY36" fmla="*/ 200025 h 238091"/>
              <a:gd name="connsiteX37" fmla="*/ 466725 w 473156"/>
              <a:gd name="connsiteY37" fmla="*/ 176212 h 238091"/>
              <a:gd name="connsiteX38" fmla="*/ 471488 w 473156"/>
              <a:gd name="connsiteY38" fmla="*/ 38100 h 23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73156" h="238091">
                <a:moveTo>
                  <a:pt x="0" y="123825"/>
                </a:moveTo>
                <a:cubicBezTo>
                  <a:pt x="347" y="119656"/>
                  <a:pt x="4256" y="53907"/>
                  <a:pt x="9525" y="38100"/>
                </a:cubicBezTo>
                <a:cubicBezTo>
                  <a:pt x="11335" y="32670"/>
                  <a:pt x="15875" y="28575"/>
                  <a:pt x="19050" y="23812"/>
                </a:cubicBezTo>
                <a:cubicBezTo>
                  <a:pt x="25400" y="26987"/>
                  <a:pt x="33555" y="27883"/>
                  <a:pt x="38100" y="33337"/>
                </a:cubicBezTo>
                <a:cubicBezTo>
                  <a:pt x="42290" y="38365"/>
                  <a:pt x="42863" y="45842"/>
                  <a:pt x="42863" y="52387"/>
                </a:cubicBezTo>
                <a:cubicBezTo>
                  <a:pt x="42863" y="93693"/>
                  <a:pt x="39688" y="134937"/>
                  <a:pt x="38100" y="176212"/>
                </a:cubicBezTo>
                <a:cubicBezTo>
                  <a:pt x="41275" y="187325"/>
                  <a:pt x="40306" y="200605"/>
                  <a:pt x="47625" y="209550"/>
                </a:cubicBezTo>
                <a:cubicBezTo>
                  <a:pt x="70169" y="237104"/>
                  <a:pt x="86307" y="227836"/>
                  <a:pt x="114300" y="223837"/>
                </a:cubicBezTo>
                <a:cubicBezTo>
                  <a:pt x="119081" y="113877"/>
                  <a:pt x="112199" y="143160"/>
                  <a:pt x="128588" y="66675"/>
                </a:cubicBezTo>
                <a:cubicBezTo>
                  <a:pt x="129959" y="60275"/>
                  <a:pt x="131052" y="53754"/>
                  <a:pt x="133350" y="47625"/>
                </a:cubicBezTo>
                <a:cubicBezTo>
                  <a:pt x="135843" y="40977"/>
                  <a:pt x="139700" y="34925"/>
                  <a:pt x="142875" y="28575"/>
                </a:cubicBezTo>
                <a:cubicBezTo>
                  <a:pt x="150813" y="31750"/>
                  <a:pt x="160197" y="32536"/>
                  <a:pt x="166688" y="38100"/>
                </a:cubicBezTo>
                <a:cubicBezTo>
                  <a:pt x="172078" y="42720"/>
                  <a:pt x="175905" y="50057"/>
                  <a:pt x="176213" y="57150"/>
                </a:cubicBezTo>
                <a:cubicBezTo>
                  <a:pt x="177525" y="87326"/>
                  <a:pt x="173038" y="117475"/>
                  <a:pt x="171450" y="147637"/>
                </a:cubicBezTo>
                <a:cubicBezTo>
                  <a:pt x="174625" y="174625"/>
                  <a:pt x="160231" y="211047"/>
                  <a:pt x="180975" y="228600"/>
                </a:cubicBezTo>
                <a:cubicBezTo>
                  <a:pt x="231722" y="271540"/>
                  <a:pt x="242365" y="155016"/>
                  <a:pt x="242888" y="152400"/>
                </a:cubicBezTo>
                <a:cubicBezTo>
                  <a:pt x="246063" y="104775"/>
                  <a:pt x="239720" y="55537"/>
                  <a:pt x="252413" y="9525"/>
                </a:cubicBezTo>
                <a:cubicBezTo>
                  <a:pt x="254981" y="216"/>
                  <a:pt x="273810" y="7827"/>
                  <a:pt x="280988" y="14287"/>
                </a:cubicBezTo>
                <a:cubicBezTo>
                  <a:pt x="291542" y="23786"/>
                  <a:pt x="300038" y="52387"/>
                  <a:pt x="300038" y="52387"/>
                </a:cubicBezTo>
                <a:cubicBezTo>
                  <a:pt x="301625" y="58737"/>
                  <a:pt x="306387" y="65087"/>
                  <a:pt x="304800" y="71437"/>
                </a:cubicBezTo>
                <a:cubicBezTo>
                  <a:pt x="299491" y="92674"/>
                  <a:pt x="282913" y="124737"/>
                  <a:pt x="271463" y="147637"/>
                </a:cubicBezTo>
                <a:cubicBezTo>
                  <a:pt x="274638" y="169862"/>
                  <a:pt x="274653" y="192774"/>
                  <a:pt x="280988" y="214312"/>
                </a:cubicBezTo>
                <a:cubicBezTo>
                  <a:pt x="282888" y="220774"/>
                  <a:pt x="288671" y="227279"/>
                  <a:pt x="295275" y="228600"/>
                </a:cubicBezTo>
                <a:cubicBezTo>
                  <a:pt x="306283" y="230802"/>
                  <a:pt x="317500" y="225425"/>
                  <a:pt x="328613" y="223837"/>
                </a:cubicBezTo>
                <a:cubicBezTo>
                  <a:pt x="333375" y="217487"/>
                  <a:pt x="339350" y="211886"/>
                  <a:pt x="342900" y="204787"/>
                </a:cubicBezTo>
                <a:cubicBezTo>
                  <a:pt x="345827" y="198933"/>
                  <a:pt x="347242" y="192269"/>
                  <a:pt x="347663" y="185737"/>
                </a:cubicBezTo>
                <a:cubicBezTo>
                  <a:pt x="350424" y="142934"/>
                  <a:pt x="348655" y="99876"/>
                  <a:pt x="352425" y="57150"/>
                </a:cubicBezTo>
                <a:cubicBezTo>
                  <a:pt x="353524" y="44696"/>
                  <a:pt x="362300" y="13473"/>
                  <a:pt x="376238" y="4762"/>
                </a:cubicBezTo>
                <a:cubicBezTo>
                  <a:pt x="383102" y="472"/>
                  <a:pt x="392113" y="1587"/>
                  <a:pt x="400050" y="0"/>
                </a:cubicBezTo>
                <a:cubicBezTo>
                  <a:pt x="401909" y="3717"/>
                  <a:pt x="414338" y="26332"/>
                  <a:pt x="414338" y="33337"/>
                </a:cubicBezTo>
                <a:cubicBezTo>
                  <a:pt x="414338" y="49291"/>
                  <a:pt x="412001" y="65193"/>
                  <a:pt x="409575" y="80962"/>
                </a:cubicBezTo>
                <a:cubicBezTo>
                  <a:pt x="408600" y="87302"/>
                  <a:pt x="395626" y="117934"/>
                  <a:pt x="395288" y="119062"/>
                </a:cubicBezTo>
                <a:cubicBezTo>
                  <a:pt x="392962" y="126815"/>
                  <a:pt x="392281" y="134973"/>
                  <a:pt x="390525" y="142875"/>
                </a:cubicBezTo>
                <a:cubicBezTo>
                  <a:pt x="377071" y="203420"/>
                  <a:pt x="395369" y="113902"/>
                  <a:pt x="381000" y="185737"/>
                </a:cubicBezTo>
                <a:cubicBezTo>
                  <a:pt x="382588" y="195262"/>
                  <a:pt x="381445" y="205675"/>
                  <a:pt x="385763" y="214312"/>
                </a:cubicBezTo>
                <a:cubicBezTo>
                  <a:pt x="388323" y="219431"/>
                  <a:pt x="394437" y="224959"/>
                  <a:pt x="400050" y="223837"/>
                </a:cubicBezTo>
                <a:cubicBezTo>
                  <a:pt x="420287" y="219790"/>
                  <a:pt x="438150" y="207962"/>
                  <a:pt x="457200" y="200025"/>
                </a:cubicBezTo>
                <a:cubicBezTo>
                  <a:pt x="460375" y="192087"/>
                  <a:pt x="464476" y="184460"/>
                  <a:pt x="466725" y="176212"/>
                </a:cubicBezTo>
                <a:cubicBezTo>
                  <a:pt x="477491" y="136737"/>
                  <a:pt x="471488" y="62328"/>
                  <a:pt x="471488" y="38100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1" name="Volný tvar: obrazec 2120">
            <a:extLst>
              <a:ext uri="{FF2B5EF4-FFF2-40B4-BE49-F238E27FC236}">
                <a16:creationId xmlns:a16="http://schemas.microsoft.com/office/drawing/2014/main" id="{4C667249-1470-4F28-A243-DDAF86A5428C}"/>
              </a:ext>
            </a:extLst>
          </p:cNvPr>
          <p:cNvSpPr/>
          <p:nvPr/>
        </p:nvSpPr>
        <p:spPr>
          <a:xfrm>
            <a:off x="10524102" y="4728112"/>
            <a:ext cx="619125" cy="433348"/>
          </a:xfrm>
          <a:custGeom>
            <a:avLst/>
            <a:gdLst>
              <a:gd name="connsiteX0" fmla="*/ 19050 w 619125"/>
              <a:gd name="connsiteY0" fmla="*/ 328613 h 433348"/>
              <a:gd name="connsiteX1" fmla="*/ 4763 w 619125"/>
              <a:gd name="connsiteY1" fmla="*/ 214313 h 433348"/>
              <a:gd name="connsiteX2" fmla="*/ 0 w 619125"/>
              <a:gd name="connsiteY2" fmla="*/ 200025 h 433348"/>
              <a:gd name="connsiteX3" fmla="*/ 14288 w 619125"/>
              <a:gd name="connsiteY3" fmla="*/ 47625 h 433348"/>
              <a:gd name="connsiteX4" fmla="*/ 19050 w 619125"/>
              <a:gd name="connsiteY4" fmla="*/ 33338 h 433348"/>
              <a:gd name="connsiteX5" fmla="*/ 28575 w 619125"/>
              <a:gd name="connsiteY5" fmla="*/ 19050 h 433348"/>
              <a:gd name="connsiteX6" fmla="*/ 95250 w 619125"/>
              <a:gd name="connsiteY6" fmla="*/ 23813 h 433348"/>
              <a:gd name="connsiteX7" fmla="*/ 104775 w 619125"/>
              <a:gd name="connsiteY7" fmla="*/ 57150 h 433348"/>
              <a:gd name="connsiteX8" fmla="*/ 114300 w 619125"/>
              <a:gd name="connsiteY8" fmla="*/ 100013 h 433348"/>
              <a:gd name="connsiteX9" fmla="*/ 109538 w 619125"/>
              <a:gd name="connsiteY9" fmla="*/ 214313 h 433348"/>
              <a:gd name="connsiteX10" fmla="*/ 100013 w 619125"/>
              <a:gd name="connsiteY10" fmla="*/ 247650 h 433348"/>
              <a:gd name="connsiteX11" fmla="*/ 90488 w 619125"/>
              <a:gd name="connsiteY11" fmla="*/ 309563 h 433348"/>
              <a:gd name="connsiteX12" fmla="*/ 100013 w 619125"/>
              <a:gd name="connsiteY12" fmla="*/ 381000 h 433348"/>
              <a:gd name="connsiteX13" fmla="*/ 119063 w 619125"/>
              <a:gd name="connsiteY13" fmla="*/ 395288 h 433348"/>
              <a:gd name="connsiteX14" fmla="*/ 157163 w 619125"/>
              <a:gd name="connsiteY14" fmla="*/ 371475 h 433348"/>
              <a:gd name="connsiteX15" fmla="*/ 161925 w 619125"/>
              <a:gd name="connsiteY15" fmla="*/ 300038 h 433348"/>
              <a:gd name="connsiteX16" fmla="*/ 195263 w 619125"/>
              <a:gd name="connsiteY16" fmla="*/ 0 h 433348"/>
              <a:gd name="connsiteX17" fmla="*/ 238125 w 619125"/>
              <a:gd name="connsiteY17" fmla="*/ 85725 h 433348"/>
              <a:gd name="connsiteX18" fmla="*/ 242888 w 619125"/>
              <a:gd name="connsiteY18" fmla="*/ 157163 h 433348"/>
              <a:gd name="connsiteX19" fmla="*/ 238125 w 619125"/>
              <a:gd name="connsiteY19" fmla="*/ 233363 h 433348"/>
              <a:gd name="connsiteX20" fmla="*/ 223838 w 619125"/>
              <a:gd name="connsiteY20" fmla="*/ 266700 h 433348"/>
              <a:gd name="connsiteX21" fmla="*/ 209550 w 619125"/>
              <a:gd name="connsiteY21" fmla="*/ 304800 h 433348"/>
              <a:gd name="connsiteX22" fmla="*/ 214313 w 619125"/>
              <a:gd name="connsiteY22" fmla="*/ 390525 h 433348"/>
              <a:gd name="connsiteX23" fmla="*/ 223838 w 619125"/>
              <a:gd name="connsiteY23" fmla="*/ 404813 h 433348"/>
              <a:gd name="connsiteX24" fmla="*/ 271463 w 619125"/>
              <a:gd name="connsiteY24" fmla="*/ 400050 h 433348"/>
              <a:gd name="connsiteX25" fmla="*/ 276225 w 619125"/>
              <a:gd name="connsiteY25" fmla="*/ 333375 h 433348"/>
              <a:gd name="connsiteX26" fmla="*/ 290513 w 619125"/>
              <a:gd name="connsiteY26" fmla="*/ 204788 h 433348"/>
              <a:gd name="connsiteX27" fmla="*/ 300038 w 619125"/>
              <a:gd name="connsiteY27" fmla="*/ 152400 h 433348"/>
              <a:gd name="connsiteX28" fmla="*/ 304800 w 619125"/>
              <a:gd name="connsiteY28" fmla="*/ 4763 h 433348"/>
              <a:gd name="connsiteX29" fmla="*/ 347663 w 619125"/>
              <a:gd name="connsiteY29" fmla="*/ 9525 h 433348"/>
              <a:gd name="connsiteX30" fmla="*/ 361950 w 619125"/>
              <a:gd name="connsiteY30" fmla="*/ 38100 h 433348"/>
              <a:gd name="connsiteX31" fmla="*/ 376238 w 619125"/>
              <a:gd name="connsiteY31" fmla="*/ 85725 h 433348"/>
              <a:gd name="connsiteX32" fmla="*/ 357188 w 619125"/>
              <a:gd name="connsiteY32" fmla="*/ 204788 h 433348"/>
              <a:gd name="connsiteX33" fmla="*/ 319088 w 619125"/>
              <a:gd name="connsiteY33" fmla="*/ 276225 h 433348"/>
              <a:gd name="connsiteX34" fmla="*/ 300038 w 619125"/>
              <a:gd name="connsiteY34" fmla="*/ 381000 h 433348"/>
              <a:gd name="connsiteX35" fmla="*/ 314325 w 619125"/>
              <a:gd name="connsiteY35" fmla="*/ 428625 h 433348"/>
              <a:gd name="connsiteX36" fmla="*/ 376238 w 619125"/>
              <a:gd name="connsiteY36" fmla="*/ 404813 h 433348"/>
              <a:gd name="connsiteX37" fmla="*/ 385763 w 619125"/>
              <a:gd name="connsiteY37" fmla="*/ 381000 h 433348"/>
              <a:gd name="connsiteX38" fmla="*/ 400050 w 619125"/>
              <a:gd name="connsiteY38" fmla="*/ 323850 h 433348"/>
              <a:gd name="connsiteX39" fmla="*/ 409575 w 619125"/>
              <a:gd name="connsiteY39" fmla="*/ 280988 h 433348"/>
              <a:gd name="connsiteX40" fmla="*/ 414338 w 619125"/>
              <a:gd name="connsiteY40" fmla="*/ 252413 h 433348"/>
              <a:gd name="connsiteX41" fmla="*/ 423863 w 619125"/>
              <a:gd name="connsiteY41" fmla="*/ 209550 h 433348"/>
              <a:gd name="connsiteX42" fmla="*/ 428625 w 619125"/>
              <a:gd name="connsiteY42" fmla="*/ 33338 h 433348"/>
              <a:gd name="connsiteX43" fmla="*/ 447675 w 619125"/>
              <a:gd name="connsiteY43" fmla="*/ 47625 h 433348"/>
              <a:gd name="connsiteX44" fmla="*/ 471488 w 619125"/>
              <a:gd name="connsiteY44" fmla="*/ 95250 h 433348"/>
              <a:gd name="connsiteX45" fmla="*/ 461963 w 619125"/>
              <a:gd name="connsiteY45" fmla="*/ 238125 h 433348"/>
              <a:gd name="connsiteX46" fmla="*/ 447675 w 619125"/>
              <a:gd name="connsiteY46" fmla="*/ 276225 h 433348"/>
              <a:gd name="connsiteX47" fmla="*/ 442913 w 619125"/>
              <a:gd name="connsiteY47" fmla="*/ 300038 h 433348"/>
              <a:gd name="connsiteX48" fmla="*/ 476250 w 619125"/>
              <a:gd name="connsiteY48" fmla="*/ 376238 h 433348"/>
              <a:gd name="connsiteX49" fmla="*/ 514350 w 619125"/>
              <a:gd name="connsiteY49" fmla="*/ 371475 h 433348"/>
              <a:gd name="connsiteX50" fmla="*/ 538163 w 619125"/>
              <a:gd name="connsiteY50" fmla="*/ 323850 h 433348"/>
              <a:gd name="connsiteX51" fmla="*/ 523875 w 619125"/>
              <a:gd name="connsiteY51" fmla="*/ 195263 h 433348"/>
              <a:gd name="connsiteX52" fmla="*/ 523875 w 619125"/>
              <a:gd name="connsiteY52" fmla="*/ 52388 h 433348"/>
              <a:gd name="connsiteX53" fmla="*/ 552450 w 619125"/>
              <a:gd name="connsiteY53" fmla="*/ 71438 h 433348"/>
              <a:gd name="connsiteX54" fmla="*/ 566738 w 619125"/>
              <a:gd name="connsiteY54" fmla="*/ 271463 h 433348"/>
              <a:gd name="connsiteX55" fmla="*/ 590550 w 619125"/>
              <a:gd name="connsiteY55" fmla="*/ 400050 h 433348"/>
              <a:gd name="connsiteX56" fmla="*/ 609600 w 619125"/>
              <a:gd name="connsiteY56" fmla="*/ 385763 h 433348"/>
              <a:gd name="connsiteX57" fmla="*/ 619125 w 619125"/>
              <a:gd name="connsiteY57" fmla="*/ 347663 h 433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19125" h="433348">
                <a:moveTo>
                  <a:pt x="19050" y="328613"/>
                </a:moveTo>
                <a:cubicBezTo>
                  <a:pt x="16863" y="302372"/>
                  <a:pt x="13208" y="239648"/>
                  <a:pt x="4763" y="214313"/>
                </a:cubicBezTo>
                <a:lnTo>
                  <a:pt x="0" y="200025"/>
                </a:lnTo>
                <a:cubicBezTo>
                  <a:pt x="4685" y="82917"/>
                  <a:pt x="-5991" y="115225"/>
                  <a:pt x="14288" y="47625"/>
                </a:cubicBezTo>
                <a:cubicBezTo>
                  <a:pt x="15730" y="42817"/>
                  <a:pt x="16805" y="37828"/>
                  <a:pt x="19050" y="33338"/>
                </a:cubicBezTo>
                <a:cubicBezTo>
                  <a:pt x="21610" y="28218"/>
                  <a:pt x="25400" y="23813"/>
                  <a:pt x="28575" y="19050"/>
                </a:cubicBezTo>
                <a:cubicBezTo>
                  <a:pt x="50800" y="20638"/>
                  <a:pt x="75321" y="13848"/>
                  <a:pt x="95250" y="23813"/>
                </a:cubicBezTo>
                <a:cubicBezTo>
                  <a:pt x="105587" y="28981"/>
                  <a:pt x="101972" y="45938"/>
                  <a:pt x="104775" y="57150"/>
                </a:cubicBezTo>
                <a:cubicBezTo>
                  <a:pt x="108325" y="71349"/>
                  <a:pt x="111125" y="85725"/>
                  <a:pt x="114300" y="100013"/>
                </a:cubicBezTo>
                <a:cubicBezTo>
                  <a:pt x="112713" y="138113"/>
                  <a:pt x="113211" y="176357"/>
                  <a:pt x="109538" y="214313"/>
                </a:cubicBezTo>
                <a:cubicBezTo>
                  <a:pt x="108425" y="225816"/>
                  <a:pt x="102143" y="236291"/>
                  <a:pt x="100013" y="247650"/>
                </a:cubicBezTo>
                <a:cubicBezTo>
                  <a:pt x="79437" y="357386"/>
                  <a:pt x="105607" y="249080"/>
                  <a:pt x="90488" y="309563"/>
                </a:cubicBezTo>
                <a:cubicBezTo>
                  <a:pt x="93663" y="333375"/>
                  <a:pt x="92416" y="358210"/>
                  <a:pt x="100013" y="381000"/>
                </a:cubicBezTo>
                <a:cubicBezTo>
                  <a:pt x="102523" y="388530"/>
                  <a:pt x="111233" y="396593"/>
                  <a:pt x="119063" y="395288"/>
                </a:cubicBezTo>
                <a:cubicBezTo>
                  <a:pt x="133836" y="392826"/>
                  <a:pt x="144463" y="379413"/>
                  <a:pt x="157163" y="371475"/>
                </a:cubicBezTo>
                <a:cubicBezTo>
                  <a:pt x="158750" y="347663"/>
                  <a:pt x="160687" y="323871"/>
                  <a:pt x="161925" y="300038"/>
                </a:cubicBezTo>
                <a:cubicBezTo>
                  <a:pt x="177618" y="-2047"/>
                  <a:pt x="80543" y="28683"/>
                  <a:pt x="195263" y="0"/>
                </a:cubicBezTo>
                <a:cubicBezTo>
                  <a:pt x="198193" y="5371"/>
                  <a:pt x="235108" y="69132"/>
                  <a:pt x="238125" y="85725"/>
                </a:cubicBezTo>
                <a:cubicBezTo>
                  <a:pt x="242394" y="109206"/>
                  <a:pt x="241300" y="133350"/>
                  <a:pt x="242888" y="157163"/>
                </a:cubicBezTo>
                <a:cubicBezTo>
                  <a:pt x="241300" y="182563"/>
                  <a:pt x="242486" y="208290"/>
                  <a:pt x="238125" y="233363"/>
                </a:cubicBezTo>
                <a:cubicBezTo>
                  <a:pt x="236054" y="245274"/>
                  <a:pt x="228328" y="255475"/>
                  <a:pt x="223838" y="266700"/>
                </a:cubicBezTo>
                <a:cubicBezTo>
                  <a:pt x="218801" y="279294"/>
                  <a:pt x="214313" y="292100"/>
                  <a:pt x="209550" y="304800"/>
                </a:cubicBezTo>
                <a:cubicBezTo>
                  <a:pt x="211138" y="333375"/>
                  <a:pt x="210266" y="362194"/>
                  <a:pt x="214313" y="390525"/>
                </a:cubicBezTo>
                <a:cubicBezTo>
                  <a:pt x="215123" y="396191"/>
                  <a:pt x="218192" y="403872"/>
                  <a:pt x="223838" y="404813"/>
                </a:cubicBezTo>
                <a:cubicBezTo>
                  <a:pt x="239575" y="407436"/>
                  <a:pt x="255588" y="401638"/>
                  <a:pt x="271463" y="400050"/>
                </a:cubicBezTo>
                <a:cubicBezTo>
                  <a:pt x="273050" y="377825"/>
                  <a:pt x="275022" y="355624"/>
                  <a:pt x="276225" y="333375"/>
                </a:cubicBezTo>
                <a:cubicBezTo>
                  <a:pt x="282679" y="213980"/>
                  <a:pt x="264375" y="257064"/>
                  <a:pt x="290513" y="204788"/>
                </a:cubicBezTo>
                <a:cubicBezTo>
                  <a:pt x="292438" y="195162"/>
                  <a:pt x="299587" y="160741"/>
                  <a:pt x="300038" y="152400"/>
                </a:cubicBezTo>
                <a:cubicBezTo>
                  <a:pt x="302696" y="103234"/>
                  <a:pt x="303213" y="53975"/>
                  <a:pt x="304800" y="4763"/>
                </a:cubicBezTo>
                <a:cubicBezTo>
                  <a:pt x="319088" y="6350"/>
                  <a:pt x="335246" y="2282"/>
                  <a:pt x="347663" y="9525"/>
                </a:cubicBezTo>
                <a:cubicBezTo>
                  <a:pt x="356862" y="14891"/>
                  <a:pt x="358211" y="28129"/>
                  <a:pt x="361950" y="38100"/>
                </a:cubicBezTo>
                <a:cubicBezTo>
                  <a:pt x="367770" y="53619"/>
                  <a:pt x="371475" y="69850"/>
                  <a:pt x="376238" y="85725"/>
                </a:cubicBezTo>
                <a:cubicBezTo>
                  <a:pt x="369888" y="125413"/>
                  <a:pt x="368737" y="166291"/>
                  <a:pt x="357188" y="204788"/>
                </a:cubicBezTo>
                <a:cubicBezTo>
                  <a:pt x="349433" y="230637"/>
                  <a:pt x="319088" y="276225"/>
                  <a:pt x="319088" y="276225"/>
                </a:cubicBezTo>
                <a:cubicBezTo>
                  <a:pt x="302599" y="358670"/>
                  <a:pt x="308234" y="323623"/>
                  <a:pt x="300038" y="381000"/>
                </a:cubicBezTo>
                <a:cubicBezTo>
                  <a:pt x="304800" y="396875"/>
                  <a:pt x="301498" y="418130"/>
                  <a:pt x="314325" y="428625"/>
                </a:cubicBezTo>
                <a:cubicBezTo>
                  <a:pt x="334425" y="445071"/>
                  <a:pt x="364738" y="414013"/>
                  <a:pt x="376238" y="404813"/>
                </a:cubicBezTo>
                <a:cubicBezTo>
                  <a:pt x="379413" y="396875"/>
                  <a:pt x="383060" y="389110"/>
                  <a:pt x="385763" y="381000"/>
                </a:cubicBezTo>
                <a:cubicBezTo>
                  <a:pt x="395997" y="350297"/>
                  <a:pt x="394083" y="351699"/>
                  <a:pt x="400050" y="323850"/>
                </a:cubicBezTo>
                <a:cubicBezTo>
                  <a:pt x="403117" y="309539"/>
                  <a:pt x="406705" y="295340"/>
                  <a:pt x="409575" y="280988"/>
                </a:cubicBezTo>
                <a:cubicBezTo>
                  <a:pt x="411469" y="271519"/>
                  <a:pt x="412444" y="261882"/>
                  <a:pt x="414338" y="252413"/>
                </a:cubicBezTo>
                <a:cubicBezTo>
                  <a:pt x="417208" y="238061"/>
                  <a:pt x="420688" y="223838"/>
                  <a:pt x="423863" y="209550"/>
                </a:cubicBezTo>
                <a:cubicBezTo>
                  <a:pt x="423102" y="192041"/>
                  <a:pt x="410874" y="65882"/>
                  <a:pt x="428625" y="33338"/>
                </a:cubicBezTo>
                <a:cubicBezTo>
                  <a:pt x="432426" y="26370"/>
                  <a:pt x="441325" y="42863"/>
                  <a:pt x="447675" y="47625"/>
                </a:cubicBezTo>
                <a:cubicBezTo>
                  <a:pt x="455613" y="63500"/>
                  <a:pt x="466388" y="78250"/>
                  <a:pt x="471488" y="95250"/>
                </a:cubicBezTo>
                <a:cubicBezTo>
                  <a:pt x="484006" y="136978"/>
                  <a:pt x="469436" y="203250"/>
                  <a:pt x="461963" y="238125"/>
                </a:cubicBezTo>
                <a:cubicBezTo>
                  <a:pt x="459121" y="251388"/>
                  <a:pt x="451664" y="263261"/>
                  <a:pt x="447675" y="276225"/>
                </a:cubicBezTo>
                <a:cubicBezTo>
                  <a:pt x="445294" y="283962"/>
                  <a:pt x="444500" y="292100"/>
                  <a:pt x="442913" y="300038"/>
                </a:cubicBezTo>
                <a:cubicBezTo>
                  <a:pt x="446817" y="314679"/>
                  <a:pt x="441932" y="376238"/>
                  <a:pt x="476250" y="376238"/>
                </a:cubicBezTo>
                <a:cubicBezTo>
                  <a:pt x="489049" y="376238"/>
                  <a:pt x="501650" y="373063"/>
                  <a:pt x="514350" y="371475"/>
                </a:cubicBezTo>
                <a:cubicBezTo>
                  <a:pt x="523294" y="358060"/>
                  <a:pt x="537014" y="339359"/>
                  <a:pt x="538163" y="323850"/>
                </a:cubicBezTo>
                <a:cubicBezTo>
                  <a:pt x="543345" y="253886"/>
                  <a:pt x="538308" y="245778"/>
                  <a:pt x="523875" y="195263"/>
                </a:cubicBezTo>
                <a:cubicBezTo>
                  <a:pt x="520611" y="159353"/>
                  <a:pt x="510902" y="80188"/>
                  <a:pt x="523875" y="52388"/>
                </a:cubicBezTo>
                <a:cubicBezTo>
                  <a:pt x="528716" y="42014"/>
                  <a:pt x="542925" y="65088"/>
                  <a:pt x="552450" y="71438"/>
                </a:cubicBezTo>
                <a:cubicBezTo>
                  <a:pt x="593265" y="173476"/>
                  <a:pt x="563445" y="80501"/>
                  <a:pt x="566738" y="271463"/>
                </a:cubicBezTo>
                <a:cubicBezTo>
                  <a:pt x="568915" y="397716"/>
                  <a:pt x="537928" y="382511"/>
                  <a:pt x="590550" y="400050"/>
                </a:cubicBezTo>
                <a:cubicBezTo>
                  <a:pt x="596900" y="395288"/>
                  <a:pt x="604986" y="392222"/>
                  <a:pt x="609600" y="385763"/>
                </a:cubicBezTo>
                <a:cubicBezTo>
                  <a:pt x="609602" y="385760"/>
                  <a:pt x="619124" y="347666"/>
                  <a:pt x="619125" y="347663"/>
                </a:cubicBezTo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3" name="Volný tvar: obrazec 2122">
            <a:extLst>
              <a:ext uri="{FF2B5EF4-FFF2-40B4-BE49-F238E27FC236}">
                <a16:creationId xmlns:a16="http://schemas.microsoft.com/office/drawing/2014/main" id="{B56BEE85-652F-1A80-8569-138FCD28F6C7}"/>
              </a:ext>
            </a:extLst>
          </p:cNvPr>
          <p:cNvSpPr/>
          <p:nvPr/>
        </p:nvSpPr>
        <p:spPr>
          <a:xfrm>
            <a:off x="11143227" y="5009773"/>
            <a:ext cx="473156" cy="238091"/>
          </a:xfrm>
          <a:custGeom>
            <a:avLst/>
            <a:gdLst>
              <a:gd name="connsiteX0" fmla="*/ 0 w 473156"/>
              <a:gd name="connsiteY0" fmla="*/ 123825 h 238091"/>
              <a:gd name="connsiteX1" fmla="*/ 9525 w 473156"/>
              <a:gd name="connsiteY1" fmla="*/ 38100 h 238091"/>
              <a:gd name="connsiteX2" fmla="*/ 19050 w 473156"/>
              <a:gd name="connsiteY2" fmla="*/ 23812 h 238091"/>
              <a:gd name="connsiteX3" fmla="*/ 38100 w 473156"/>
              <a:gd name="connsiteY3" fmla="*/ 33337 h 238091"/>
              <a:gd name="connsiteX4" fmla="*/ 42863 w 473156"/>
              <a:gd name="connsiteY4" fmla="*/ 52387 h 238091"/>
              <a:gd name="connsiteX5" fmla="*/ 38100 w 473156"/>
              <a:gd name="connsiteY5" fmla="*/ 176212 h 238091"/>
              <a:gd name="connsiteX6" fmla="*/ 47625 w 473156"/>
              <a:gd name="connsiteY6" fmla="*/ 209550 h 238091"/>
              <a:gd name="connsiteX7" fmla="*/ 114300 w 473156"/>
              <a:gd name="connsiteY7" fmla="*/ 223837 h 238091"/>
              <a:gd name="connsiteX8" fmla="*/ 128588 w 473156"/>
              <a:gd name="connsiteY8" fmla="*/ 66675 h 238091"/>
              <a:gd name="connsiteX9" fmla="*/ 133350 w 473156"/>
              <a:gd name="connsiteY9" fmla="*/ 47625 h 238091"/>
              <a:gd name="connsiteX10" fmla="*/ 142875 w 473156"/>
              <a:gd name="connsiteY10" fmla="*/ 28575 h 238091"/>
              <a:gd name="connsiteX11" fmla="*/ 166688 w 473156"/>
              <a:gd name="connsiteY11" fmla="*/ 38100 h 238091"/>
              <a:gd name="connsiteX12" fmla="*/ 176213 w 473156"/>
              <a:gd name="connsiteY12" fmla="*/ 57150 h 238091"/>
              <a:gd name="connsiteX13" fmla="*/ 171450 w 473156"/>
              <a:gd name="connsiteY13" fmla="*/ 147637 h 238091"/>
              <a:gd name="connsiteX14" fmla="*/ 180975 w 473156"/>
              <a:gd name="connsiteY14" fmla="*/ 228600 h 238091"/>
              <a:gd name="connsiteX15" fmla="*/ 242888 w 473156"/>
              <a:gd name="connsiteY15" fmla="*/ 152400 h 238091"/>
              <a:gd name="connsiteX16" fmla="*/ 252413 w 473156"/>
              <a:gd name="connsiteY16" fmla="*/ 9525 h 238091"/>
              <a:gd name="connsiteX17" fmla="*/ 280988 w 473156"/>
              <a:gd name="connsiteY17" fmla="*/ 14287 h 238091"/>
              <a:gd name="connsiteX18" fmla="*/ 300038 w 473156"/>
              <a:gd name="connsiteY18" fmla="*/ 52387 h 238091"/>
              <a:gd name="connsiteX19" fmla="*/ 304800 w 473156"/>
              <a:gd name="connsiteY19" fmla="*/ 71437 h 238091"/>
              <a:gd name="connsiteX20" fmla="*/ 271463 w 473156"/>
              <a:gd name="connsiteY20" fmla="*/ 147637 h 238091"/>
              <a:gd name="connsiteX21" fmla="*/ 280988 w 473156"/>
              <a:gd name="connsiteY21" fmla="*/ 214312 h 238091"/>
              <a:gd name="connsiteX22" fmla="*/ 295275 w 473156"/>
              <a:gd name="connsiteY22" fmla="*/ 228600 h 238091"/>
              <a:gd name="connsiteX23" fmla="*/ 328613 w 473156"/>
              <a:gd name="connsiteY23" fmla="*/ 223837 h 238091"/>
              <a:gd name="connsiteX24" fmla="*/ 342900 w 473156"/>
              <a:gd name="connsiteY24" fmla="*/ 204787 h 238091"/>
              <a:gd name="connsiteX25" fmla="*/ 347663 w 473156"/>
              <a:gd name="connsiteY25" fmla="*/ 185737 h 238091"/>
              <a:gd name="connsiteX26" fmla="*/ 352425 w 473156"/>
              <a:gd name="connsiteY26" fmla="*/ 57150 h 238091"/>
              <a:gd name="connsiteX27" fmla="*/ 376238 w 473156"/>
              <a:gd name="connsiteY27" fmla="*/ 4762 h 238091"/>
              <a:gd name="connsiteX28" fmla="*/ 400050 w 473156"/>
              <a:gd name="connsiteY28" fmla="*/ 0 h 238091"/>
              <a:gd name="connsiteX29" fmla="*/ 414338 w 473156"/>
              <a:gd name="connsiteY29" fmla="*/ 33337 h 238091"/>
              <a:gd name="connsiteX30" fmla="*/ 409575 w 473156"/>
              <a:gd name="connsiteY30" fmla="*/ 80962 h 238091"/>
              <a:gd name="connsiteX31" fmla="*/ 395288 w 473156"/>
              <a:gd name="connsiteY31" fmla="*/ 119062 h 238091"/>
              <a:gd name="connsiteX32" fmla="*/ 390525 w 473156"/>
              <a:gd name="connsiteY32" fmla="*/ 142875 h 238091"/>
              <a:gd name="connsiteX33" fmla="*/ 381000 w 473156"/>
              <a:gd name="connsiteY33" fmla="*/ 185737 h 238091"/>
              <a:gd name="connsiteX34" fmla="*/ 385763 w 473156"/>
              <a:gd name="connsiteY34" fmla="*/ 214312 h 238091"/>
              <a:gd name="connsiteX35" fmla="*/ 400050 w 473156"/>
              <a:gd name="connsiteY35" fmla="*/ 223837 h 238091"/>
              <a:gd name="connsiteX36" fmla="*/ 457200 w 473156"/>
              <a:gd name="connsiteY36" fmla="*/ 200025 h 238091"/>
              <a:gd name="connsiteX37" fmla="*/ 466725 w 473156"/>
              <a:gd name="connsiteY37" fmla="*/ 176212 h 238091"/>
              <a:gd name="connsiteX38" fmla="*/ 471488 w 473156"/>
              <a:gd name="connsiteY38" fmla="*/ 38100 h 23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73156" h="238091">
                <a:moveTo>
                  <a:pt x="0" y="123825"/>
                </a:moveTo>
                <a:cubicBezTo>
                  <a:pt x="347" y="119656"/>
                  <a:pt x="4256" y="53907"/>
                  <a:pt x="9525" y="38100"/>
                </a:cubicBezTo>
                <a:cubicBezTo>
                  <a:pt x="11335" y="32670"/>
                  <a:pt x="15875" y="28575"/>
                  <a:pt x="19050" y="23812"/>
                </a:cubicBezTo>
                <a:cubicBezTo>
                  <a:pt x="25400" y="26987"/>
                  <a:pt x="33555" y="27883"/>
                  <a:pt x="38100" y="33337"/>
                </a:cubicBezTo>
                <a:cubicBezTo>
                  <a:pt x="42290" y="38365"/>
                  <a:pt x="42863" y="45842"/>
                  <a:pt x="42863" y="52387"/>
                </a:cubicBezTo>
                <a:cubicBezTo>
                  <a:pt x="42863" y="93693"/>
                  <a:pt x="39688" y="134937"/>
                  <a:pt x="38100" y="176212"/>
                </a:cubicBezTo>
                <a:cubicBezTo>
                  <a:pt x="41275" y="187325"/>
                  <a:pt x="40306" y="200605"/>
                  <a:pt x="47625" y="209550"/>
                </a:cubicBezTo>
                <a:cubicBezTo>
                  <a:pt x="70169" y="237104"/>
                  <a:pt x="86307" y="227836"/>
                  <a:pt x="114300" y="223837"/>
                </a:cubicBezTo>
                <a:cubicBezTo>
                  <a:pt x="119081" y="113877"/>
                  <a:pt x="112199" y="143160"/>
                  <a:pt x="128588" y="66675"/>
                </a:cubicBezTo>
                <a:cubicBezTo>
                  <a:pt x="129959" y="60275"/>
                  <a:pt x="131052" y="53754"/>
                  <a:pt x="133350" y="47625"/>
                </a:cubicBezTo>
                <a:cubicBezTo>
                  <a:pt x="135843" y="40977"/>
                  <a:pt x="139700" y="34925"/>
                  <a:pt x="142875" y="28575"/>
                </a:cubicBezTo>
                <a:cubicBezTo>
                  <a:pt x="150813" y="31750"/>
                  <a:pt x="160197" y="32536"/>
                  <a:pt x="166688" y="38100"/>
                </a:cubicBezTo>
                <a:cubicBezTo>
                  <a:pt x="172078" y="42720"/>
                  <a:pt x="175905" y="50057"/>
                  <a:pt x="176213" y="57150"/>
                </a:cubicBezTo>
                <a:cubicBezTo>
                  <a:pt x="177525" y="87326"/>
                  <a:pt x="173038" y="117475"/>
                  <a:pt x="171450" y="147637"/>
                </a:cubicBezTo>
                <a:cubicBezTo>
                  <a:pt x="174625" y="174625"/>
                  <a:pt x="160231" y="211047"/>
                  <a:pt x="180975" y="228600"/>
                </a:cubicBezTo>
                <a:cubicBezTo>
                  <a:pt x="231722" y="271540"/>
                  <a:pt x="242365" y="155016"/>
                  <a:pt x="242888" y="152400"/>
                </a:cubicBezTo>
                <a:cubicBezTo>
                  <a:pt x="246063" y="104775"/>
                  <a:pt x="239720" y="55537"/>
                  <a:pt x="252413" y="9525"/>
                </a:cubicBezTo>
                <a:cubicBezTo>
                  <a:pt x="254981" y="216"/>
                  <a:pt x="273810" y="7827"/>
                  <a:pt x="280988" y="14287"/>
                </a:cubicBezTo>
                <a:cubicBezTo>
                  <a:pt x="291542" y="23786"/>
                  <a:pt x="300038" y="52387"/>
                  <a:pt x="300038" y="52387"/>
                </a:cubicBezTo>
                <a:cubicBezTo>
                  <a:pt x="301625" y="58737"/>
                  <a:pt x="306387" y="65087"/>
                  <a:pt x="304800" y="71437"/>
                </a:cubicBezTo>
                <a:cubicBezTo>
                  <a:pt x="299491" y="92674"/>
                  <a:pt x="282913" y="124737"/>
                  <a:pt x="271463" y="147637"/>
                </a:cubicBezTo>
                <a:cubicBezTo>
                  <a:pt x="274638" y="169862"/>
                  <a:pt x="274653" y="192774"/>
                  <a:pt x="280988" y="214312"/>
                </a:cubicBezTo>
                <a:cubicBezTo>
                  <a:pt x="282888" y="220774"/>
                  <a:pt x="288671" y="227279"/>
                  <a:pt x="295275" y="228600"/>
                </a:cubicBezTo>
                <a:cubicBezTo>
                  <a:pt x="306283" y="230802"/>
                  <a:pt x="317500" y="225425"/>
                  <a:pt x="328613" y="223837"/>
                </a:cubicBezTo>
                <a:cubicBezTo>
                  <a:pt x="333375" y="217487"/>
                  <a:pt x="339350" y="211886"/>
                  <a:pt x="342900" y="204787"/>
                </a:cubicBezTo>
                <a:cubicBezTo>
                  <a:pt x="345827" y="198933"/>
                  <a:pt x="347242" y="192269"/>
                  <a:pt x="347663" y="185737"/>
                </a:cubicBezTo>
                <a:cubicBezTo>
                  <a:pt x="350424" y="142934"/>
                  <a:pt x="348655" y="99876"/>
                  <a:pt x="352425" y="57150"/>
                </a:cubicBezTo>
                <a:cubicBezTo>
                  <a:pt x="353524" y="44696"/>
                  <a:pt x="362300" y="13473"/>
                  <a:pt x="376238" y="4762"/>
                </a:cubicBezTo>
                <a:cubicBezTo>
                  <a:pt x="383102" y="472"/>
                  <a:pt x="392113" y="1587"/>
                  <a:pt x="400050" y="0"/>
                </a:cubicBezTo>
                <a:cubicBezTo>
                  <a:pt x="401909" y="3717"/>
                  <a:pt x="414338" y="26332"/>
                  <a:pt x="414338" y="33337"/>
                </a:cubicBezTo>
                <a:cubicBezTo>
                  <a:pt x="414338" y="49291"/>
                  <a:pt x="412001" y="65193"/>
                  <a:pt x="409575" y="80962"/>
                </a:cubicBezTo>
                <a:cubicBezTo>
                  <a:pt x="408600" y="87302"/>
                  <a:pt x="395626" y="117934"/>
                  <a:pt x="395288" y="119062"/>
                </a:cubicBezTo>
                <a:cubicBezTo>
                  <a:pt x="392962" y="126815"/>
                  <a:pt x="392281" y="134973"/>
                  <a:pt x="390525" y="142875"/>
                </a:cubicBezTo>
                <a:cubicBezTo>
                  <a:pt x="377071" y="203420"/>
                  <a:pt x="395369" y="113902"/>
                  <a:pt x="381000" y="185737"/>
                </a:cubicBezTo>
                <a:cubicBezTo>
                  <a:pt x="382588" y="195262"/>
                  <a:pt x="381445" y="205675"/>
                  <a:pt x="385763" y="214312"/>
                </a:cubicBezTo>
                <a:cubicBezTo>
                  <a:pt x="388323" y="219431"/>
                  <a:pt x="394437" y="224959"/>
                  <a:pt x="400050" y="223837"/>
                </a:cubicBezTo>
                <a:cubicBezTo>
                  <a:pt x="420287" y="219790"/>
                  <a:pt x="438150" y="207962"/>
                  <a:pt x="457200" y="200025"/>
                </a:cubicBezTo>
                <a:cubicBezTo>
                  <a:pt x="460375" y="192087"/>
                  <a:pt x="464476" y="184460"/>
                  <a:pt x="466725" y="176212"/>
                </a:cubicBezTo>
                <a:cubicBezTo>
                  <a:pt x="477491" y="136737"/>
                  <a:pt x="471488" y="62328"/>
                  <a:pt x="471488" y="38100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6" name="TextovéPole 2125">
            <a:extLst>
              <a:ext uri="{FF2B5EF4-FFF2-40B4-BE49-F238E27FC236}">
                <a16:creationId xmlns:a16="http://schemas.microsoft.com/office/drawing/2014/main" id="{36EC1A3D-BFF6-BFBF-A00E-D918FA172620}"/>
              </a:ext>
            </a:extLst>
          </p:cNvPr>
          <p:cNvSpPr txBox="1"/>
          <p:nvPr/>
        </p:nvSpPr>
        <p:spPr>
          <a:xfrm>
            <a:off x="11132425" y="4701787"/>
            <a:ext cx="692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PEG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7" name="TextovéPole 2126">
            <a:extLst>
              <a:ext uri="{FF2B5EF4-FFF2-40B4-BE49-F238E27FC236}">
                <a16:creationId xmlns:a16="http://schemas.microsoft.com/office/drawing/2014/main" id="{BE7A1A98-056E-B945-C1E5-1AF4B8EFD9A8}"/>
              </a:ext>
            </a:extLst>
          </p:cNvPr>
          <p:cNvSpPr txBox="1"/>
          <p:nvPr/>
        </p:nvSpPr>
        <p:spPr>
          <a:xfrm>
            <a:off x="10524102" y="4393801"/>
            <a:ext cx="692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PPG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41" name="Skupina 2140">
            <a:extLst>
              <a:ext uri="{FF2B5EF4-FFF2-40B4-BE49-F238E27FC236}">
                <a16:creationId xmlns:a16="http://schemas.microsoft.com/office/drawing/2014/main" id="{DAE13B2E-9E33-F450-C483-0931DE074C50}"/>
              </a:ext>
            </a:extLst>
          </p:cNvPr>
          <p:cNvGrpSpPr/>
          <p:nvPr/>
        </p:nvGrpSpPr>
        <p:grpSpPr>
          <a:xfrm>
            <a:off x="1808763" y="1814071"/>
            <a:ext cx="2834953" cy="244830"/>
            <a:chOff x="1808763" y="1814071"/>
            <a:chExt cx="2834953" cy="244830"/>
          </a:xfrm>
        </p:grpSpPr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F49A02BD-B1CC-55D3-8497-7CB3C6E91CE2}"/>
                </a:ext>
              </a:extLst>
            </p:cNvPr>
            <p:cNvCxnSpPr/>
            <p:nvPr/>
          </p:nvCxnSpPr>
          <p:spPr>
            <a:xfrm flipV="1">
              <a:off x="1808763" y="1829958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4F4B03A6-3CD5-732D-68EE-979D93279E6E}"/>
                </a:ext>
              </a:extLst>
            </p:cNvPr>
            <p:cNvCxnSpPr>
              <a:cxnSpLocks/>
            </p:cNvCxnSpPr>
            <p:nvPr/>
          </p:nvCxnSpPr>
          <p:spPr>
            <a:xfrm>
              <a:off x="2026942" y="1837292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0E296D8A-45C2-52BD-3ADC-6EA2F008C78F}"/>
                </a:ext>
              </a:extLst>
            </p:cNvPr>
            <p:cNvCxnSpPr/>
            <p:nvPr/>
          </p:nvCxnSpPr>
          <p:spPr>
            <a:xfrm flipV="1">
              <a:off x="2241769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29" name="Přímá spojnice 2128">
              <a:extLst>
                <a:ext uri="{FF2B5EF4-FFF2-40B4-BE49-F238E27FC236}">
                  <a16:creationId xmlns:a16="http://schemas.microsoft.com/office/drawing/2014/main" id="{F7C48B47-A008-EBE8-FED0-6FA01D27C317}"/>
                </a:ext>
              </a:extLst>
            </p:cNvPr>
            <p:cNvCxnSpPr>
              <a:cxnSpLocks/>
            </p:cNvCxnSpPr>
            <p:nvPr/>
          </p:nvCxnSpPr>
          <p:spPr>
            <a:xfrm>
              <a:off x="2464771" y="1837292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30" name="Přímá spojnice 2129">
              <a:extLst>
                <a:ext uri="{FF2B5EF4-FFF2-40B4-BE49-F238E27FC236}">
                  <a16:creationId xmlns:a16="http://schemas.microsoft.com/office/drawing/2014/main" id="{79597D45-80C6-E025-2D99-B306A61F8F81}"/>
                </a:ext>
              </a:extLst>
            </p:cNvPr>
            <p:cNvCxnSpPr/>
            <p:nvPr/>
          </p:nvCxnSpPr>
          <p:spPr>
            <a:xfrm flipV="1">
              <a:off x="2679598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31" name="Přímá spojnice 2130">
              <a:extLst>
                <a:ext uri="{FF2B5EF4-FFF2-40B4-BE49-F238E27FC236}">
                  <a16:creationId xmlns:a16="http://schemas.microsoft.com/office/drawing/2014/main" id="{1B4FFFDD-E0B7-A308-A27C-05340E6DC5B9}"/>
                </a:ext>
              </a:extLst>
            </p:cNvPr>
            <p:cNvCxnSpPr>
              <a:cxnSpLocks/>
            </p:cNvCxnSpPr>
            <p:nvPr/>
          </p:nvCxnSpPr>
          <p:spPr>
            <a:xfrm>
              <a:off x="2890984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32" name="Přímá spojnice 2131">
              <a:extLst>
                <a:ext uri="{FF2B5EF4-FFF2-40B4-BE49-F238E27FC236}">
                  <a16:creationId xmlns:a16="http://schemas.microsoft.com/office/drawing/2014/main" id="{93AA2761-32E5-5220-A0CE-AF07E6107843}"/>
                </a:ext>
              </a:extLst>
            </p:cNvPr>
            <p:cNvCxnSpPr/>
            <p:nvPr/>
          </p:nvCxnSpPr>
          <p:spPr>
            <a:xfrm flipV="1">
              <a:off x="3105811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33" name="Přímá spojnice 2132">
              <a:extLst>
                <a:ext uri="{FF2B5EF4-FFF2-40B4-BE49-F238E27FC236}">
                  <a16:creationId xmlns:a16="http://schemas.microsoft.com/office/drawing/2014/main" id="{B4156988-95FB-5364-80F8-014CB5A2BB4C}"/>
                </a:ext>
              </a:extLst>
            </p:cNvPr>
            <p:cNvCxnSpPr>
              <a:cxnSpLocks/>
            </p:cNvCxnSpPr>
            <p:nvPr/>
          </p:nvCxnSpPr>
          <p:spPr>
            <a:xfrm>
              <a:off x="3328813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34" name="Přímá spojnice 2133">
              <a:extLst>
                <a:ext uri="{FF2B5EF4-FFF2-40B4-BE49-F238E27FC236}">
                  <a16:creationId xmlns:a16="http://schemas.microsoft.com/office/drawing/2014/main" id="{96C9FB6F-78B3-1BF7-6E74-EA72BFA0A556}"/>
                </a:ext>
              </a:extLst>
            </p:cNvPr>
            <p:cNvCxnSpPr/>
            <p:nvPr/>
          </p:nvCxnSpPr>
          <p:spPr>
            <a:xfrm flipV="1">
              <a:off x="3543640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36" name="Přímá spojnice 2135">
              <a:extLst>
                <a:ext uri="{FF2B5EF4-FFF2-40B4-BE49-F238E27FC236}">
                  <a16:creationId xmlns:a16="http://schemas.microsoft.com/office/drawing/2014/main" id="{9D6B2960-73CA-D7DE-BEC0-06B4D44A6152}"/>
                </a:ext>
              </a:extLst>
            </p:cNvPr>
            <p:cNvCxnSpPr>
              <a:cxnSpLocks/>
            </p:cNvCxnSpPr>
            <p:nvPr/>
          </p:nvCxnSpPr>
          <p:spPr>
            <a:xfrm>
              <a:off x="3755026" y="182707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37" name="Přímá spojnice 2136">
              <a:extLst>
                <a:ext uri="{FF2B5EF4-FFF2-40B4-BE49-F238E27FC236}">
                  <a16:creationId xmlns:a16="http://schemas.microsoft.com/office/drawing/2014/main" id="{40F974FE-4AC9-746F-E835-DA8CFBF2203D}"/>
                </a:ext>
              </a:extLst>
            </p:cNvPr>
            <p:cNvCxnSpPr/>
            <p:nvPr/>
          </p:nvCxnSpPr>
          <p:spPr>
            <a:xfrm flipV="1">
              <a:off x="3969853" y="1814071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38" name="Přímá spojnice 2137">
              <a:extLst>
                <a:ext uri="{FF2B5EF4-FFF2-40B4-BE49-F238E27FC236}">
                  <a16:creationId xmlns:a16="http://schemas.microsoft.com/office/drawing/2014/main" id="{F3E9625D-3470-A72F-2E14-2BF29FDD6FAD}"/>
                </a:ext>
              </a:extLst>
            </p:cNvPr>
            <p:cNvCxnSpPr>
              <a:cxnSpLocks/>
            </p:cNvCxnSpPr>
            <p:nvPr/>
          </p:nvCxnSpPr>
          <p:spPr>
            <a:xfrm>
              <a:off x="4183330" y="182072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39" name="Přímá spojnice 2138">
              <a:extLst>
                <a:ext uri="{FF2B5EF4-FFF2-40B4-BE49-F238E27FC236}">
                  <a16:creationId xmlns:a16="http://schemas.microsoft.com/office/drawing/2014/main" id="{D90F36DE-8EE0-697B-5D51-3555232D1491}"/>
                </a:ext>
              </a:extLst>
            </p:cNvPr>
            <p:cNvCxnSpPr/>
            <p:nvPr/>
          </p:nvCxnSpPr>
          <p:spPr>
            <a:xfrm flipV="1">
              <a:off x="4396066" y="181800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40" name="TextovéPole 2139">
            <a:extLst>
              <a:ext uri="{FF2B5EF4-FFF2-40B4-BE49-F238E27FC236}">
                <a16:creationId xmlns:a16="http://schemas.microsoft.com/office/drawing/2014/main" id="{33875736-00E4-C762-24AA-EAFC2BE67284}"/>
              </a:ext>
            </a:extLst>
          </p:cNvPr>
          <p:cNvSpPr txBox="1"/>
          <p:nvPr/>
        </p:nvSpPr>
        <p:spPr>
          <a:xfrm>
            <a:off x="8900483" y="5265491"/>
            <a:ext cx="2204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neutrální kopolymer</a:t>
            </a:r>
          </a:p>
        </p:txBody>
      </p:sp>
      <p:grpSp>
        <p:nvGrpSpPr>
          <p:cNvPr id="2220" name="Skupina 2219">
            <a:extLst>
              <a:ext uri="{FF2B5EF4-FFF2-40B4-BE49-F238E27FC236}">
                <a16:creationId xmlns:a16="http://schemas.microsoft.com/office/drawing/2014/main" id="{7AFA3103-7797-EC3D-2C2B-38362B45C441}"/>
              </a:ext>
            </a:extLst>
          </p:cNvPr>
          <p:cNvGrpSpPr/>
          <p:nvPr/>
        </p:nvGrpSpPr>
        <p:grpSpPr>
          <a:xfrm>
            <a:off x="9194976" y="2834370"/>
            <a:ext cx="2834953" cy="244830"/>
            <a:chOff x="9194976" y="2834370"/>
            <a:chExt cx="2834953" cy="244830"/>
          </a:xfrm>
        </p:grpSpPr>
        <p:cxnSp>
          <p:nvCxnSpPr>
            <p:cNvPr id="2143" name="Přímá spojnice 2142">
              <a:extLst>
                <a:ext uri="{FF2B5EF4-FFF2-40B4-BE49-F238E27FC236}">
                  <a16:creationId xmlns:a16="http://schemas.microsoft.com/office/drawing/2014/main" id="{8C566C93-C610-F2ED-6B4D-42713020CD3A}"/>
                </a:ext>
              </a:extLst>
            </p:cNvPr>
            <p:cNvCxnSpPr/>
            <p:nvPr/>
          </p:nvCxnSpPr>
          <p:spPr>
            <a:xfrm flipV="1">
              <a:off x="9194976" y="2850257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44" name="Přímá spojnice 2143">
              <a:extLst>
                <a:ext uri="{FF2B5EF4-FFF2-40B4-BE49-F238E27FC236}">
                  <a16:creationId xmlns:a16="http://schemas.microsoft.com/office/drawing/2014/main" id="{B6B422E7-4F04-DC9C-172F-612E1D69EA4C}"/>
                </a:ext>
              </a:extLst>
            </p:cNvPr>
            <p:cNvCxnSpPr>
              <a:cxnSpLocks/>
            </p:cNvCxnSpPr>
            <p:nvPr/>
          </p:nvCxnSpPr>
          <p:spPr>
            <a:xfrm>
              <a:off x="9413155" y="2857591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45" name="Přímá spojnice 2144">
              <a:extLst>
                <a:ext uri="{FF2B5EF4-FFF2-40B4-BE49-F238E27FC236}">
                  <a16:creationId xmlns:a16="http://schemas.microsoft.com/office/drawing/2014/main" id="{BAE72341-F8AF-24C7-2206-9238072C9BC3}"/>
                </a:ext>
              </a:extLst>
            </p:cNvPr>
            <p:cNvCxnSpPr/>
            <p:nvPr/>
          </p:nvCxnSpPr>
          <p:spPr>
            <a:xfrm flipV="1">
              <a:off x="9627982" y="2844585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46" name="Přímá spojnice 2145">
              <a:extLst>
                <a:ext uri="{FF2B5EF4-FFF2-40B4-BE49-F238E27FC236}">
                  <a16:creationId xmlns:a16="http://schemas.microsoft.com/office/drawing/2014/main" id="{7901CE9A-577B-D6E7-5C84-C60582B4180A}"/>
                </a:ext>
              </a:extLst>
            </p:cNvPr>
            <p:cNvCxnSpPr>
              <a:cxnSpLocks/>
            </p:cNvCxnSpPr>
            <p:nvPr/>
          </p:nvCxnSpPr>
          <p:spPr>
            <a:xfrm>
              <a:off x="9850984" y="2857591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47" name="Přímá spojnice 2146">
              <a:extLst>
                <a:ext uri="{FF2B5EF4-FFF2-40B4-BE49-F238E27FC236}">
                  <a16:creationId xmlns:a16="http://schemas.microsoft.com/office/drawing/2014/main" id="{EB9A4EB8-56F8-C81F-D752-B59DF13DD17E}"/>
                </a:ext>
              </a:extLst>
            </p:cNvPr>
            <p:cNvCxnSpPr/>
            <p:nvPr/>
          </p:nvCxnSpPr>
          <p:spPr>
            <a:xfrm flipV="1">
              <a:off x="10065811" y="2844585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48" name="Přímá spojnice 2147">
              <a:extLst>
                <a:ext uri="{FF2B5EF4-FFF2-40B4-BE49-F238E27FC236}">
                  <a16:creationId xmlns:a16="http://schemas.microsoft.com/office/drawing/2014/main" id="{56C31CB9-6666-24AF-208B-5BD07A4AAAF3}"/>
                </a:ext>
              </a:extLst>
            </p:cNvPr>
            <p:cNvCxnSpPr>
              <a:cxnSpLocks/>
            </p:cNvCxnSpPr>
            <p:nvPr/>
          </p:nvCxnSpPr>
          <p:spPr>
            <a:xfrm>
              <a:off x="10277197" y="2853048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49" name="Přímá spojnice 2148">
              <a:extLst>
                <a:ext uri="{FF2B5EF4-FFF2-40B4-BE49-F238E27FC236}">
                  <a16:creationId xmlns:a16="http://schemas.microsoft.com/office/drawing/2014/main" id="{3205A053-0D22-DB34-A854-8EAEF74D1BA1}"/>
                </a:ext>
              </a:extLst>
            </p:cNvPr>
            <p:cNvCxnSpPr/>
            <p:nvPr/>
          </p:nvCxnSpPr>
          <p:spPr>
            <a:xfrm flipV="1">
              <a:off x="10492024" y="2840042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50" name="Přímá spojnice 2149">
              <a:extLst>
                <a:ext uri="{FF2B5EF4-FFF2-40B4-BE49-F238E27FC236}">
                  <a16:creationId xmlns:a16="http://schemas.microsoft.com/office/drawing/2014/main" id="{625158E2-FC66-D5DC-C3B8-E8F9D287B905}"/>
                </a:ext>
              </a:extLst>
            </p:cNvPr>
            <p:cNvCxnSpPr>
              <a:cxnSpLocks/>
            </p:cNvCxnSpPr>
            <p:nvPr/>
          </p:nvCxnSpPr>
          <p:spPr>
            <a:xfrm>
              <a:off x="10715026" y="2853048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51" name="Přímá spojnice 2150">
              <a:extLst>
                <a:ext uri="{FF2B5EF4-FFF2-40B4-BE49-F238E27FC236}">
                  <a16:creationId xmlns:a16="http://schemas.microsoft.com/office/drawing/2014/main" id="{D0364D29-1919-7701-5B4F-E8C16A28DC67}"/>
                </a:ext>
              </a:extLst>
            </p:cNvPr>
            <p:cNvCxnSpPr/>
            <p:nvPr/>
          </p:nvCxnSpPr>
          <p:spPr>
            <a:xfrm flipV="1">
              <a:off x="10929853" y="2840042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52" name="Přímá spojnice 2151">
              <a:extLst>
                <a:ext uri="{FF2B5EF4-FFF2-40B4-BE49-F238E27FC236}">
                  <a16:creationId xmlns:a16="http://schemas.microsoft.com/office/drawing/2014/main" id="{459AD1AB-CAF2-3DAD-59EB-74D47DEA29A5}"/>
                </a:ext>
              </a:extLst>
            </p:cNvPr>
            <p:cNvCxnSpPr>
              <a:cxnSpLocks/>
            </p:cNvCxnSpPr>
            <p:nvPr/>
          </p:nvCxnSpPr>
          <p:spPr>
            <a:xfrm>
              <a:off x="11141239" y="2847376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69" name="Přímá spojnice 2168">
              <a:extLst>
                <a:ext uri="{FF2B5EF4-FFF2-40B4-BE49-F238E27FC236}">
                  <a16:creationId xmlns:a16="http://schemas.microsoft.com/office/drawing/2014/main" id="{F4108EE8-D029-F364-605B-6F5B8B40B4AF}"/>
                </a:ext>
              </a:extLst>
            </p:cNvPr>
            <p:cNvCxnSpPr/>
            <p:nvPr/>
          </p:nvCxnSpPr>
          <p:spPr>
            <a:xfrm flipV="1">
              <a:off x="11356066" y="2834370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71" name="Přímá spojnice 2170">
              <a:extLst>
                <a:ext uri="{FF2B5EF4-FFF2-40B4-BE49-F238E27FC236}">
                  <a16:creationId xmlns:a16="http://schemas.microsoft.com/office/drawing/2014/main" id="{B47E2043-ED9A-EB35-BE1B-86BCA763DA8D}"/>
                </a:ext>
              </a:extLst>
            </p:cNvPr>
            <p:cNvCxnSpPr>
              <a:cxnSpLocks/>
            </p:cNvCxnSpPr>
            <p:nvPr/>
          </p:nvCxnSpPr>
          <p:spPr>
            <a:xfrm>
              <a:off x="11569543" y="2841026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72" name="Přímá spojnice 2171">
              <a:extLst>
                <a:ext uri="{FF2B5EF4-FFF2-40B4-BE49-F238E27FC236}">
                  <a16:creationId xmlns:a16="http://schemas.microsoft.com/office/drawing/2014/main" id="{4B919DF4-C866-2087-342B-1A8796C8667F}"/>
                </a:ext>
              </a:extLst>
            </p:cNvPr>
            <p:cNvCxnSpPr/>
            <p:nvPr/>
          </p:nvCxnSpPr>
          <p:spPr>
            <a:xfrm flipV="1">
              <a:off x="11782279" y="2838302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219" name="Přímá spojnice 2218">
            <a:extLst>
              <a:ext uri="{FF2B5EF4-FFF2-40B4-BE49-F238E27FC236}">
                <a16:creationId xmlns:a16="http://schemas.microsoft.com/office/drawing/2014/main" id="{820A91C6-C7FA-B5A1-9575-95A632F80EBA}"/>
              </a:ext>
            </a:extLst>
          </p:cNvPr>
          <p:cNvCxnSpPr>
            <a:cxnSpLocks/>
          </p:cNvCxnSpPr>
          <p:nvPr/>
        </p:nvCxnSpPr>
        <p:spPr>
          <a:xfrm>
            <a:off x="8960527" y="3457454"/>
            <a:ext cx="279702" cy="148026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173" name="Skupina 2172">
            <a:extLst>
              <a:ext uri="{FF2B5EF4-FFF2-40B4-BE49-F238E27FC236}">
                <a16:creationId xmlns:a16="http://schemas.microsoft.com/office/drawing/2014/main" id="{5DAB05C3-5DAE-28EE-D2DC-1074842A9D90}"/>
              </a:ext>
            </a:extLst>
          </p:cNvPr>
          <p:cNvGrpSpPr/>
          <p:nvPr/>
        </p:nvGrpSpPr>
        <p:grpSpPr>
          <a:xfrm>
            <a:off x="9240229" y="3088058"/>
            <a:ext cx="2834953" cy="244830"/>
            <a:chOff x="1808763" y="1814071"/>
            <a:chExt cx="2834953" cy="244830"/>
          </a:xfrm>
        </p:grpSpPr>
        <p:cxnSp>
          <p:nvCxnSpPr>
            <p:cNvPr id="2176" name="Přímá spojnice 2175">
              <a:extLst>
                <a:ext uri="{FF2B5EF4-FFF2-40B4-BE49-F238E27FC236}">
                  <a16:creationId xmlns:a16="http://schemas.microsoft.com/office/drawing/2014/main" id="{1B476519-307B-4DFD-1D7D-768D68665E9B}"/>
                </a:ext>
              </a:extLst>
            </p:cNvPr>
            <p:cNvCxnSpPr/>
            <p:nvPr/>
          </p:nvCxnSpPr>
          <p:spPr>
            <a:xfrm flipV="1">
              <a:off x="1808763" y="1829958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79" name="Přímá spojnice 2178">
              <a:extLst>
                <a:ext uri="{FF2B5EF4-FFF2-40B4-BE49-F238E27FC236}">
                  <a16:creationId xmlns:a16="http://schemas.microsoft.com/office/drawing/2014/main" id="{44EBEA75-A69A-8EF3-74E1-9825EC6E555A}"/>
                </a:ext>
              </a:extLst>
            </p:cNvPr>
            <p:cNvCxnSpPr>
              <a:cxnSpLocks/>
            </p:cNvCxnSpPr>
            <p:nvPr/>
          </p:nvCxnSpPr>
          <p:spPr>
            <a:xfrm>
              <a:off x="2026942" y="1837292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80" name="Přímá spojnice 2179">
              <a:extLst>
                <a:ext uri="{FF2B5EF4-FFF2-40B4-BE49-F238E27FC236}">
                  <a16:creationId xmlns:a16="http://schemas.microsoft.com/office/drawing/2014/main" id="{A6384482-A473-2B7C-B7B0-009AB2632543}"/>
                </a:ext>
              </a:extLst>
            </p:cNvPr>
            <p:cNvCxnSpPr/>
            <p:nvPr/>
          </p:nvCxnSpPr>
          <p:spPr>
            <a:xfrm flipV="1">
              <a:off x="2241769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81" name="Přímá spojnice 2180">
              <a:extLst>
                <a:ext uri="{FF2B5EF4-FFF2-40B4-BE49-F238E27FC236}">
                  <a16:creationId xmlns:a16="http://schemas.microsoft.com/office/drawing/2014/main" id="{907F45F8-3A10-7C9C-5A5F-F057C455E305}"/>
                </a:ext>
              </a:extLst>
            </p:cNvPr>
            <p:cNvCxnSpPr>
              <a:cxnSpLocks/>
            </p:cNvCxnSpPr>
            <p:nvPr/>
          </p:nvCxnSpPr>
          <p:spPr>
            <a:xfrm>
              <a:off x="2464771" y="1837292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82" name="Přímá spojnice 2181">
              <a:extLst>
                <a:ext uri="{FF2B5EF4-FFF2-40B4-BE49-F238E27FC236}">
                  <a16:creationId xmlns:a16="http://schemas.microsoft.com/office/drawing/2014/main" id="{D4FC4F70-899A-D96F-603E-873C992F1E60}"/>
                </a:ext>
              </a:extLst>
            </p:cNvPr>
            <p:cNvCxnSpPr/>
            <p:nvPr/>
          </p:nvCxnSpPr>
          <p:spPr>
            <a:xfrm flipV="1">
              <a:off x="2679598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83" name="Přímá spojnice 2182">
              <a:extLst>
                <a:ext uri="{FF2B5EF4-FFF2-40B4-BE49-F238E27FC236}">
                  <a16:creationId xmlns:a16="http://schemas.microsoft.com/office/drawing/2014/main" id="{25299FDB-D189-FAC9-E360-8FA204A60CF2}"/>
                </a:ext>
              </a:extLst>
            </p:cNvPr>
            <p:cNvCxnSpPr>
              <a:cxnSpLocks/>
            </p:cNvCxnSpPr>
            <p:nvPr/>
          </p:nvCxnSpPr>
          <p:spPr>
            <a:xfrm>
              <a:off x="2890984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84" name="Přímá spojnice 2183">
              <a:extLst>
                <a:ext uri="{FF2B5EF4-FFF2-40B4-BE49-F238E27FC236}">
                  <a16:creationId xmlns:a16="http://schemas.microsoft.com/office/drawing/2014/main" id="{B55DD58A-5963-45C5-7F98-EA8FFB0268BD}"/>
                </a:ext>
              </a:extLst>
            </p:cNvPr>
            <p:cNvCxnSpPr/>
            <p:nvPr/>
          </p:nvCxnSpPr>
          <p:spPr>
            <a:xfrm flipV="1">
              <a:off x="3105811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85" name="Přímá spojnice 2184">
              <a:extLst>
                <a:ext uri="{FF2B5EF4-FFF2-40B4-BE49-F238E27FC236}">
                  <a16:creationId xmlns:a16="http://schemas.microsoft.com/office/drawing/2014/main" id="{4C3ED4E2-F0B0-6DED-E19E-9E054C169563}"/>
                </a:ext>
              </a:extLst>
            </p:cNvPr>
            <p:cNvCxnSpPr>
              <a:cxnSpLocks/>
            </p:cNvCxnSpPr>
            <p:nvPr/>
          </p:nvCxnSpPr>
          <p:spPr>
            <a:xfrm>
              <a:off x="3328813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86" name="Přímá spojnice 2185">
              <a:extLst>
                <a:ext uri="{FF2B5EF4-FFF2-40B4-BE49-F238E27FC236}">
                  <a16:creationId xmlns:a16="http://schemas.microsoft.com/office/drawing/2014/main" id="{8BB4FC86-BB5F-13A4-538F-6322CB03E49B}"/>
                </a:ext>
              </a:extLst>
            </p:cNvPr>
            <p:cNvCxnSpPr/>
            <p:nvPr/>
          </p:nvCxnSpPr>
          <p:spPr>
            <a:xfrm flipV="1">
              <a:off x="3543640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87" name="Přímá spojnice 2186">
              <a:extLst>
                <a:ext uri="{FF2B5EF4-FFF2-40B4-BE49-F238E27FC236}">
                  <a16:creationId xmlns:a16="http://schemas.microsoft.com/office/drawing/2014/main" id="{0FEF5C40-1BFA-CB4A-105E-9E8603BCCB78}"/>
                </a:ext>
              </a:extLst>
            </p:cNvPr>
            <p:cNvCxnSpPr>
              <a:cxnSpLocks/>
            </p:cNvCxnSpPr>
            <p:nvPr/>
          </p:nvCxnSpPr>
          <p:spPr>
            <a:xfrm>
              <a:off x="3755026" y="182707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88" name="Přímá spojnice 2187">
              <a:extLst>
                <a:ext uri="{FF2B5EF4-FFF2-40B4-BE49-F238E27FC236}">
                  <a16:creationId xmlns:a16="http://schemas.microsoft.com/office/drawing/2014/main" id="{24FA9119-058F-83A4-2015-57776FD4EE19}"/>
                </a:ext>
              </a:extLst>
            </p:cNvPr>
            <p:cNvCxnSpPr/>
            <p:nvPr/>
          </p:nvCxnSpPr>
          <p:spPr>
            <a:xfrm flipV="1">
              <a:off x="3969853" y="1814071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89" name="Přímá spojnice 2188">
              <a:extLst>
                <a:ext uri="{FF2B5EF4-FFF2-40B4-BE49-F238E27FC236}">
                  <a16:creationId xmlns:a16="http://schemas.microsoft.com/office/drawing/2014/main" id="{26688A7F-FFCB-235B-F15A-A3A25D65D2E9}"/>
                </a:ext>
              </a:extLst>
            </p:cNvPr>
            <p:cNvCxnSpPr>
              <a:cxnSpLocks/>
            </p:cNvCxnSpPr>
            <p:nvPr/>
          </p:nvCxnSpPr>
          <p:spPr>
            <a:xfrm>
              <a:off x="4183330" y="182072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90" name="Přímá spojnice 2189">
              <a:extLst>
                <a:ext uri="{FF2B5EF4-FFF2-40B4-BE49-F238E27FC236}">
                  <a16:creationId xmlns:a16="http://schemas.microsoft.com/office/drawing/2014/main" id="{41E07E8C-3847-1A99-AE2F-B9685801899C}"/>
                </a:ext>
              </a:extLst>
            </p:cNvPr>
            <p:cNvCxnSpPr/>
            <p:nvPr/>
          </p:nvCxnSpPr>
          <p:spPr>
            <a:xfrm flipV="1">
              <a:off x="4396066" y="181800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91" name="Skupina 2190">
            <a:extLst>
              <a:ext uri="{FF2B5EF4-FFF2-40B4-BE49-F238E27FC236}">
                <a16:creationId xmlns:a16="http://schemas.microsoft.com/office/drawing/2014/main" id="{6B6C2B94-3674-DF58-F2EB-E0B636A1DEF4}"/>
              </a:ext>
            </a:extLst>
          </p:cNvPr>
          <p:cNvGrpSpPr/>
          <p:nvPr/>
        </p:nvGrpSpPr>
        <p:grpSpPr>
          <a:xfrm>
            <a:off x="9213947" y="3370326"/>
            <a:ext cx="2834953" cy="244830"/>
            <a:chOff x="1808763" y="1814071"/>
            <a:chExt cx="2834953" cy="244830"/>
          </a:xfrm>
        </p:grpSpPr>
        <p:cxnSp>
          <p:nvCxnSpPr>
            <p:cNvPr id="2192" name="Přímá spojnice 2191">
              <a:extLst>
                <a:ext uri="{FF2B5EF4-FFF2-40B4-BE49-F238E27FC236}">
                  <a16:creationId xmlns:a16="http://schemas.microsoft.com/office/drawing/2014/main" id="{32424CCD-6BCF-10C9-303D-A12025610453}"/>
                </a:ext>
              </a:extLst>
            </p:cNvPr>
            <p:cNvCxnSpPr/>
            <p:nvPr/>
          </p:nvCxnSpPr>
          <p:spPr>
            <a:xfrm flipV="1">
              <a:off x="1808763" y="1829958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93" name="Přímá spojnice 2192">
              <a:extLst>
                <a:ext uri="{FF2B5EF4-FFF2-40B4-BE49-F238E27FC236}">
                  <a16:creationId xmlns:a16="http://schemas.microsoft.com/office/drawing/2014/main" id="{2F149685-B643-5BA1-58B5-7E259E945F76}"/>
                </a:ext>
              </a:extLst>
            </p:cNvPr>
            <p:cNvCxnSpPr>
              <a:cxnSpLocks/>
            </p:cNvCxnSpPr>
            <p:nvPr/>
          </p:nvCxnSpPr>
          <p:spPr>
            <a:xfrm>
              <a:off x="2026942" y="1837292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94" name="Přímá spojnice 2193">
              <a:extLst>
                <a:ext uri="{FF2B5EF4-FFF2-40B4-BE49-F238E27FC236}">
                  <a16:creationId xmlns:a16="http://schemas.microsoft.com/office/drawing/2014/main" id="{002D53DA-1522-8CFB-8F31-A0E5794FC20F}"/>
                </a:ext>
              </a:extLst>
            </p:cNvPr>
            <p:cNvCxnSpPr/>
            <p:nvPr/>
          </p:nvCxnSpPr>
          <p:spPr>
            <a:xfrm flipV="1">
              <a:off x="2241769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95" name="Přímá spojnice 2194">
              <a:extLst>
                <a:ext uri="{FF2B5EF4-FFF2-40B4-BE49-F238E27FC236}">
                  <a16:creationId xmlns:a16="http://schemas.microsoft.com/office/drawing/2014/main" id="{F8BB8723-85AD-A4DC-75D5-1327D4867E00}"/>
                </a:ext>
              </a:extLst>
            </p:cNvPr>
            <p:cNvCxnSpPr>
              <a:cxnSpLocks/>
            </p:cNvCxnSpPr>
            <p:nvPr/>
          </p:nvCxnSpPr>
          <p:spPr>
            <a:xfrm>
              <a:off x="2464771" y="1837292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96" name="Přímá spojnice 2195">
              <a:extLst>
                <a:ext uri="{FF2B5EF4-FFF2-40B4-BE49-F238E27FC236}">
                  <a16:creationId xmlns:a16="http://schemas.microsoft.com/office/drawing/2014/main" id="{6FEB9FB3-70D3-7CD7-4057-0B3EACE817C9}"/>
                </a:ext>
              </a:extLst>
            </p:cNvPr>
            <p:cNvCxnSpPr/>
            <p:nvPr/>
          </p:nvCxnSpPr>
          <p:spPr>
            <a:xfrm flipV="1">
              <a:off x="2679598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97" name="Přímá spojnice 2196">
              <a:extLst>
                <a:ext uri="{FF2B5EF4-FFF2-40B4-BE49-F238E27FC236}">
                  <a16:creationId xmlns:a16="http://schemas.microsoft.com/office/drawing/2014/main" id="{BDB83EC4-74C8-348D-C7DC-87C92691CA12}"/>
                </a:ext>
              </a:extLst>
            </p:cNvPr>
            <p:cNvCxnSpPr>
              <a:cxnSpLocks/>
            </p:cNvCxnSpPr>
            <p:nvPr/>
          </p:nvCxnSpPr>
          <p:spPr>
            <a:xfrm>
              <a:off x="2890984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98" name="Přímá spojnice 2197">
              <a:extLst>
                <a:ext uri="{FF2B5EF4-FFF2-40B4-BE49-F238E27FC236}">
                  <a16:creationId xmlns:a16="http://schemas.microsoft.com/office/drawing/2014/main" id="{F15FD7BE-D724-DD20-5088-8E5B8B8F9214}"/>
                </a:ext>
              </a:extLst>
            </p:cNvPr>
            <p:cNvCxnSpPr/>
            <p:nvPr/>
          </p:nvCxnSpPr>
          <p:spPr>
            <a:xfrm flipV="1">
              <a:off x="3105811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99" name="Přímá spojnice 2198">
              <a:extLst>
                <a:ext uri="{FF2B5EF4-FFF2-40B4-BE49-F238E27FC236}">
                  <a16:creationId xmlns:a16="http://schemas.microsoft.com/office/drawing/2014/main" id="{E41722E5-C84D-DC14-8ED1-FE135A56DD41}"/>
                </a:ext>
              </a:extLst>
            </p:cNvPr>
            <p:cNvCxnSpPr>
              <a:cxnSpLocks/>
            </p:cNvCxnSpPr>
            <p:nvPr/>
          </p:nvCxnSpPr>
          <p:spPr>
            <a:xfrm>
              <a:off x="3328813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00" name="Přímá spojnice 2199">
              <a:extLst>
                <a:ext uri="{FF2B5EF4-FFF2-40B4-BE49-F238E27FC236}">
                  <a16:creationId xmlns:a16="http://schemas.microsoft.com/office/drawing/2014/main" id="{A8E79A17-C87C-F7D4-9347-977C81D69B3D}"/>
                </a:ext>
              </a:extLst>
            </p:cNvPr>
            <p:cNvCxnSpPr/>
            <p:nvPr/>
          </p:nvCxnSpPr>
          <p:spPr>
            <a:xfrm flipV="1">
              <a:off x="3543640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01" name="Přímá spojnice 2200">
              <a:extLst>
                <a:ext uri="{FF2B5EF4-FFF2-40B4-BE49-F238E27FC236}">
                  <a16:creationId xmlns:a16="http://schemas.microsoft.com/office/drawing/2014/main" id="{2348673A-3606-CBF7-1785-C88F05486E2A}"/>
                </a:ext>
              </a:extLst>
            </p:cNvPr>
            <p:cNvCxnSpPr>
              <a:cxnSpLocks/>
            </p:cNvCxnSpPr>
            <p:nvPr/>
          </p:nvCxnSpPr>
          <p:spPr>
            <a:xfrm>
              <a:off x="3755026" y="182707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02" name="Přímá spojnice 2201">
              <a:extLst>
                <a:ext uri="{FF2B5EF4-FFF2-40B4-BE49-F238E27FC236}">
                  <a16:creationId xmlns:a16="http://schemas.microsoft.com/office/drawing/2014/main" id="{C001B667-6333-6F4F-E935-408A25502832}"/>
                </a:ext>
              </a:extLst>
            </p:cNvPr>
            <p:cNvCxnSpPr/>
            <p:nvPr/>
          </p:nvCxnSpPr>
          <p:spPr>
            <a:xfrm flipV="1">
              <a:off x="3969853" y="1814071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03" name="Přímá spojnice 2202">
              <a:extLst>
                <a:ext uri="{FF2B5EF4-FFF2-40B4-BE49-F238E27FC236}">
                  <a16:creationId xmlns:a16="http://schemas.microsoft.com/office/drawing/2014/main" id="{167A5F62-A721-FEAF-0C6A-44445810A225}"/>
                </a:ext>
              </a:extLst>
            </p:cNvPr>
            <p:cNvCxnSpPr>
              <a:cxnSpLocks/>
            </p:cNvCxnSpPr>
            <p:nvPr/>
          </p:nvCxnSpPr>
          <p:spPr>
            <a:xfrm>
              <a:off x="4183330" y="182072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04" name="Přímá spojnice 2203">
              <a:extLst>
                <a:ext uri="{FF2B5EF4-FFF2-40B4-BE49-F238E27FC236}">
                  <a16:creationId xmlns:a16="http://schemas.microsoft.com/office/drawing/2014/main" id="{929A79B2-2EA8-C105-594A-DE14A5C37C9D}"/>
                </a:ext>
              </a:extLst>
            </p:cNvPr>
            <p:cNvCxnSpPr/>
            <p:nvPr/>
          </p:nvCxnSpPr>
          <p:spPr>
            <a:xfrm flipV="1">
              <a:off x="4396066" y="181800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05" name="Skupina 2204">
            <a:extLst>
              <a:ext uri="{FF2B5EF4-FFF2-40B4-BE49-F238E27FC236}">
                <a16:creationId xmlns:a16="http://schemas.microsoft.com/office/drawing/2014/main" id="{3ABBA22B-AA4C-00C0-DA76-E826D5D3311F}"/>
              </a:ext>
            </a:extLst>
          </p:cNvPr>
          <p:cNvGrpSpPr/>
          <p:nvPr/>
        </p:nvGrpSpPr>
        <p:grpSpPr>
          <a:xfrm>
            <a:off x="9180185" y="3635093"/>
            <a:ext cx="2837171" cy="244830"/>
            <a:chOff x="1806545" y="1814071"/>
            <a:chExt cx="2837171" cy="244830"/>
          </a:xfrm>
        </p:grpSpPr>
        <p:cxnSp>
          <p:nvCxnSpPr>
            <p:cNvPr id="2206" name="Přímá spojnice 2205">
              <a:extLst>
                <a:ext uri="{FF2B5EF4-FFF2-40B4-BE49-F238E27FC236}">
                  <a16:creationId xmlns:a16="http://schemas.microsoft.com/office/drawing/2014/main" id="{EE1652FB-7382-377D-789E-0FCA4E726E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6545" y="1829958"/>
              <a:ext cx="249868" cy="71782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07" name="Přímá spojnice 2206">
              <a:extLst>
                <a:ext uri="{FF2B5EF4-FFF2-40B4-BE49-F238E27FC236}">
                  <a16:creationId xmlns:a16="http://schemas.microsoft.com/office/drawing/2014/main" id="{6A8D86CC-E808-19A3-7D42-ADD9D1ACF3DA}"/>
                </a:ext>
              </a:extLst>
            </p:cNvPr>
            <p:cNvCxnSpPr>
              <a:cxnSpLocks/>
            </p:cNvCxnSpPr>
            <p:nvPr/>
          </p:nvCxnSpPr>
          <p:spPr>
            <a:xfrm>
              <a:off x="2025154" y="1822291"/>
              <a:ext cx="249438" cy="23661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08" name="Přímá spojnice 2207">
              <a:extLst>
                <a:ext uri="{FF2B5EF4-FFF2-40B4-BE49-F238E27FC236}">
                  <a16:creationId xmlns:a16="http://schemas.microsoft.com/office/drawing/2014/main" id="{0774FDC8-6341-EAB2-00CC-A1854B0972E5}"/>
                </a:ext>
              </a:extLst>
            </p:cNvPr>
            <p:cNvCxnSpPr/>
            <p:nvPr/>
          </p:nvCxnSpPr>
          <p:spPr>
            <a:xfrm flipV="1">
              <a:off x="2241769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09" name="Přímá spojnice 2208">
              <a:extLst>
                <a:ext uri="{FF2B5EF4-FFF2-40B4-BE49-F238E27FC236}">
                  <a16:creationId xmlns:a16="http://schemas.microsoft.com/office/drawing/2014/main" id="{68EFC330-B8F0-9B05-7CC0-1443DDB35F20}"/>
                </a:ext>
              </a:extLst>
            </p:cNvPr>
            <p:cNvCxnSpPr>
              <a:cxnSpLocks/>
            </p:cNvCxnSpPr>
            <p:nvPr/>
          </p:nvCxnSpPr>
          <p:spPr>
            <a:xfrm>
              <a:off x="2464771" y="1837292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10" name="Přímá spojnice 2209">
              <a:extLst>
                <a:ext uri="{FF2B5EF4-FFF2-40B4-BE49-F238E27FC236}">
                  <a16:creationId xmlns:a16="http://schemas.microsoft.com/office/drawing/2014/main" id="{FB064C77-BB9F-36D6-62CB-E6A6937C79FF}"/>
                </a:ext>
              </a:extLst>
            </p:cNvPr>
            <p:cNvCxnSpPr/>
            <p:nvPr/>
          </p:nvCxnSpPr>
          <p:spPr>
            <a:xfrm flipV="1">
              <a:off x="2679598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11" name="Přímá spojnice 2210">
              <a:extLst>
                <a:ext uri="{FF2B5EF4-FFF2-40B4-BE49-F238E27FC236}">
                  <a16:creationId xmlns:a16="http://schemas.microsoft.com/office/drawing/2014/main" id="{1D8D1998-7FC5-E394-AB35-480671326032}"/>
                </a:ext>
              </a:extLst>
            </p:cNvPr>
            <p:cNvCxnSpPr>
              <a:cxnSpLocks/>
            </p:cNvCxnSpPr>
            <p:nvPr/>
          </p:nvCxnSpPr>
          <p:spPr>
            <a:xfrm>
              <a:off x="2890984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12" name="Přímá spojnice 2211">
              <a:extLst>
                <a:ext uri="{FF2B5EF4-FFF2-40B4-BE49-F238E27FC236}">
                  <a16:creationId xmlns:a16="http://schemas.microsoft.com/office/drawing/2014/main" id="{0C89A1E3-51A7-4B66-12D6-B6BD884254B0}"/>
                </a:ext>
              </a:extLst>
            </p:cNvPr>
            <p:cNvCxnSpPr/>
            <p:nvPr/>
          </p:nvCxnSpPr>
          <p:spPr>
            <a:xfrm flipV="1">
              <a:off x="3105811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13" name="Přímá spojnice 2212">
              <a:extLst>
                <a:ext uri="{FF2B5EF4-FFF2-40B4-BE49-F238E27FC236}">
                  <a16:creationId xmlns:a16="http://schemas.microsoft.com/office/drawing/2014/main" id="{52F6554A-82A6-9A7D-4590-0C8055000C8C}"/>
                </a:ext>
              </a:extLst>
            </p:cNvPr>
            <p:cNvCxnSpPr>
              <a:cxnSpLocks/>
            </p:cNvCxnSpPr>
            <p:nvPr/>
          </p:nvCxnSpPr>
          <p:spPr>
            <a:xfrm>
              <a:off x="3328813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14" name="Přímá spojnice 2213">
              <a:extLst>
                <a:ext uri="{FF2B5EF4-FFF2-40B4-BE49-F238E27FC236}">
                  <a16:creationId xmlns:a16="http://schemas.microsoft.com/office/drawing/2014/main" id="{E5D36D96-C73D-9571-49D2-B44BE4B8FB53}"/>
                </a:ext>
              </a:extLst>
            </p:cNvPr>
            <p:cNvCxnSpPr/>
            <p:nvPr/>
          </p:nvCxnSpPr>
          <p:spPr>
            <a:xfrm flipV="1">
              <a:off x="3543640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15" name="Přímá spojnice 2214">
              <a:extLst>
                <a:ext uri="{FF2B5EF4-FFF2-40B4-BE49-F238E27FC236}">
                  <a16:creationId xmlns:a16="http://schemas.microsoft.com/office/drawing/2014/main" id="{65745E96-4291-603E-84DE-19BDA48127C0}"/>
                </a:ext>
              </a:extLst>
            </p:cNvPr>
            <p:cNvCxnSpPr>
              <a:cxnSpLocks/>
            </p:cNvCxnSpPr>
            <p:nvPr/>
          </p:nvCxnSpPr>
          <p:spPr>
            <a:xfrm>
              <a:off x="3755026" y="182707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16" name="Přímá spojnice 2215">
              <a:extLst>
                <a:ext uri="{FF2B5EF4-FFF2-40B4-BE49-F238E27FC236}">
                  <a16:creationId xmlns:a16="http://schemas.microsoft.com/office/drawing/2014/main" id="{2EDB418B-89C2-901F-04FC-FED0E42AEA28}"/>
                </a:ext>
              </a:extLst>
            </p:cNvPr>
            <p:cNvCxnSpPr/>
            <p:nvPr/>
          </p:nvCxnSpPr>
          <p:spPr>
            <a:xfrm flipV="1">
              <a:off x="3969853" y="1814071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17" name="Přímá spojnice 2216">
              <a:extLst>
                <a:ext uri="{FF2B5EF4-FFF2-40B4-BE49-F238E27FC236}">
                  <a16:creationId xmlns:a16="http://schemas.microsoft.com/office/drawing/2014/main" id="{CEB592B6-EC81-C80F-9831-FF073D976B4D}"/>
                </a:ext>
              </a:extLst>
            </p:cNvPr>
            <p:cNvCxnSpPr>
              <a:cxnSpLocks/>
            </p:cNvCxnSpPr>
            <p:nvPr/>
          </p:nvCxnSpPr>
          <p:spPr>
            <a:xfrm>
              <a:off x="4183330" y="182072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18" name="Přímá spojnice 2217">
              <a:extLst>
                <a:ext uri="{FF2B5EF4-FFF2-40B4-BE49-F238E27FC236}">
                  <a16:creationId xmlns:a16="http://schemas.microsoft.com/office/drawing/2014/main" id="{74EFB40C-FE41-F851-53CA-9EB3877AA960}"/>
                </a:ext>
              </a:extLst>
            </p:cNvPr>
            <p:cNvCxnSpPr/>
            <p:nvPr/>
          </p:nvCxnSpPr>
          <p:spPr>
            <a:xfrm flipV="1">
              <a:off x="4396066" y="181800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222" name="Přímá spojnice 2221">
            <a:extLst>
              <a:ext uri="{FF2B5EF4-FFF2-40B4-BE49-F238E27FC236}">
                <a16:creationId xmlns:a16="http://schemas.microsoft.com/office/drawing/2014/main" id="{5EC7A3FC-8104-60A6-58F1-29A96B38780B}"/>
              </a:ext>
            </a:extLst>
          </p:cNvPr>
          <p:cNvCxnSpPr>
            <a:cxnSpLocks/>
          </p:cNvCxnSpPr>
          <p:nvPr/>
        </p:nvCxnSpPr>
        <p:spPr>
          <a:xfrm flipV="1">
            <a:off x="8960527" y="3068239"/>
            <a:ext cx="245386" cy="144639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26" name="Přímá spojnice 2225">
            <a:extLst>
              <a:ext uri="{FF2B5EF4-FFF2-40B4-BE49-F238E27FC236}">
                <a16:creationId xmlns:a16="http://schemas.microsoft.com/office/drawing/2014/main" id="{A10FF745-01AF-405D-3F4B-F353D1AF13C3}"/>
              </a:ext>
            </a:extLst>
          </p:cNvPr>
          <p:cNvCxnSpPr>
            <a:cxnSpLocks/>
          </p:cNvCxnSpPr>
          <p:nvPr/>
        </p:nvCxnSpPr>
        <p:spPr>
          <a:xfrm>
            <a:off x="8976136" y="3335210"/>
            <a:ext cx="279702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28" name="Přímá spojnice 2227">
            <a:extLst>
              <a:ext uri="{FF2B5EF4-FFF2-40B4-BE49-F238E27FC236}">
                <a16:creationId xmlns:a16="http://schemas.microsoft.com/office/drawing/2014/main" id="{6DB146F7-3C27-706F-F01A-8B8BF87B1CC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8820619" y="3519876"/>
            <a:ext cx="373473" cy="202886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34" name="TextovéPole 2233">
            <a:extLst>
              <a:ext uri="{FF2B5EF4-FFF2-40B4-BE49-F238E27FC236}">
                <a16:creationId xmlns:a16="http://schemas.microsoft.com/office/drawing/2014/main" id="{3907F867-5091-95FE-3A1A-36330202EE43}"/>
              </a:ext>
            </a:extLst>
          </p:cNvPr>
          <p:cNvSpPr txBox="1"/>
          <p:nvPr/>
        </p:nvSpPr>
        <p:spPr>
          <a:xfrm>
            <a:off x="6464686" y="6539578"/>
            <a:ext cx="1730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i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Pan </a:t>
            </a:r>
            <a:r>
              <a:rPr lang="cs-CZ" sz="1600" i="1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kol. 2017</a:t>
            </a:r>
            <a:endParaRPr lang="cs-CZ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1F27260-CB96-C89C-ADB7-3EE5AB9D5462}"/>
              </a:ext>
            </a:extLst>
          </p:cNvPr>
          <p:cNvSpPr txBox="1"/>
          <p:nvPr/>
        </p:nvSpPr>
        <p:spPr>
          <a:xfrm>
            <a:off x="920225" y="1365837"/>
            <a:ext cx="880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F9F0581-1FB4-F2A1-5802-2C9775EB169B}"/>
              </a:ext>
            </a:extLst>
          </p:cNvPr>
          <p:cNvSpPr txBox="1"/>
          <p:nvPr/>
        </p:nvSpPr>
        <p:spPr>
          <a:xfrm>
            <a:off x="8182315" y="2389128"/>
            <a:ext cx="880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E22483C0-DE8B-AAF3-3E16-ADA330F6C223}"/>
              </a:ext>
            </a:extLst>
          </p:cNvPr>
          <p:cNvGrpSpPr/>
          <p:nvPr/>
        </p:nvGrpSpPr>
        <p:grpSpPr>
          <a:xfrm>
            <a:off x="-1" y="-1829"/>
            <a:ext cx="12192001" cy="6859830"/>
            <a:chOff x="-1" y="-1829"/>
            <a:chExt cx="12192001" cy="6859830"/>
          </a:xfrm>
        </p:grpSpPr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570A0425-FE4E-AD34-0663-7D0CA52C0EC3}"/>
                </a:ext>
              </a:extLst>
            </p:cNvPr>
            <p:cNvSpPr/>
            <p:nvPr/>
          </p:nvSpPr>
          <p:spPr>
            <a:xfrm rot="5400000">
              <a:off x="-3270307" y="3306184"/>
              <a:ext cx="6822123" cy="2815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AC1EBAF0-D4D7-4D54-D8FB-11A73E856DB9}"/>
                </a:ext>
              </a:extLst>
            </p:cNvPr>
            <p:cNvSpPr/>
            <p:nvPr/>
          </p:nvSpPr>
          <p:spPr>
            <a:xfrm>
              <a:off x="0" y="-1829"/>
              <a:ext cx="12192000" cy="4571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2749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93F9C3-CBFA-8680-3337-63FEEF4C1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Oiliness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agent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636C6B-44A4-104C-1C4A-80396BAD7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79156" cy="4351338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Usnadnění adsorpce oleje na kov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Snižuje tření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Mastné kyseliny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Výhoda přírodních olejů s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volnými MK</a:t>
            </a:r>
          </a:p>
          <a:p>
            <a:endParaRPr lang="cs-CZ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stabilizátory pH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hydrofilní/hydrofobní/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amfifilní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Částečný kruh 4">
            <a:extLst>
              <a:ext uri="{FF2B5EF4-FFF2-40B4-BE49-F238E27FC236}">
                <a16:creationId xmlns:a16="http://schemas.microsoft.com/office/drawing/2014/main" id="{DC48B68F-5D99-E932-6995-6E7239CAEF88}"/>
              </a:ext>
            </a:extLst>
          </p:cNvPr>
          <p:cNvSpPr/>
          <p:nvPr/>
        </p:nvSpPr>
        <p:spPr>
          <a:xfrm rot="15797660">
            <a:off x="7762119" y="-4300550"/>
            <a:ext cx="7496119" cy="7976975"/>
          </a:xfrm>
          <a:prstGeom prst="pie">
            <a:avLst>
              <a:gd name="adj1" fmla="val 10327623"/>
              <a:gd name="adj2" fmla="val 1593116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9B80ABBE-C66A-7C28-FEF8-EB86BA83FE5E}"/>
              </a:ext>
            </a:extLst>
          </p:cNvPr>
          <p:cNvSpPr txBox="1"/>
          <p:nvPr/>
        </p:nvSpPr>
        <p:spPr>
          <a:xfrm>
            <a:off x="8646895" y="3123986"/>
            <a:ext cx="340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</a:t>
            </a:r>
            <a:endParaRPr lang="cs-CZ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7589053E-BBCC-D26B-D3DE-D9D8D4231F0E}"/>
              </a:ext>
            </a:extLst>
          </p:cNvPr>
          <p:cNvSpPr txBox="1"/>
          <p:nvPr/>
        </p:nvSpPr>
        <p:spPr>
          <a:xfrm>
            <a:off x="8450596" y="2823257"/>
            <a:ext cx="340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</a:t>
            </a:r>
            <a:endParaRPr lang="cs-CZ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4E8F30CE-348C-C6E8-9BA5-30031C5A4712}"/>
              </a:ext>
            </a:extLst>
          </p:cNvPr>
          <p:cNvSpPr txBox="1"/>
          <p:nvPr/>
        </p:nvSpPr>
        <p:spPr>
          <a:xfrm>
            <a:off x="9008563" y="3163025"/>
            <a:ext cx="443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</a:t>
            </a:r>
            <a:endParaRPr lang="cs-CZ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01F5E97B-C31A-2C2E-18CE-EF52E2B3FC5F}"/>
              </a:ext>
            </a:extLst>
          </p:cNvPr>
          <p:cNvCxnSpPr>
            <a:cxnSpLocks/>
          </p:cNvCxnSpPr>
          <p:nvPr/>
        </p:nvCxnSpPr>
        <p:spPr>
          <a:xfrm>
            <a:off x="8716726" y="3093053"/>
            <a:ext cx="48504" cy="93223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0C4A0550-0CDB-F352-6FCD-D6EDAA80BC34}"/>
              </a:ext>
            </a:extLst>
          </p:cNvPr>
          <p:cNvCxnSpPr>
            <a:cxnSpLocks/>
          </p:cNvCxnSpPr>
          <p:nvPr/>
        </p:nvCxnSpPr>
        <p:spPr>
          <a:xfrm>
            <a:off x="8682080" y="3115722"/>
            <a:ext cx="48504" cy="93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34387BDB-BAB9-EEED-4C51-56B0B4113059}"/>
              </a:ext>
            </a:extLst>
          </p:cNvPr>
          <p:cNvCxnSpPr>
            <a:cxnSpLocks/>
          </p:cNvCxnSpPr>
          <p:nvPr/>
        </p:nvCxnSpPr>
        <p:spPr>
          <a:xfrm flipH="1">
            <a:off x="8921924" y="3347691"/>
            <a:ext cx="11045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10D7622C-50C0-0E47-F7B8-8DAE54A2E925}"/>
              </a:ext>
            </a:extLst>
          </p:cNvPr>
          <p:cNvSpPr txBox="1"/>
          <p:nvPr/>
        </p:nvSpPr>
        <p:spPr>
          <a:xfrm>
            <a:off x="9072331" y="2154477"/>
            <a:ext cx="523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+</a:t>
            </a:r>
            <a:endParaRPr lang="cs-CZ" sz="44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81824042-47A5-4F64-F104-F3C10BC1BC6E}"/>
              </a:ext>
            </a:extLst>
          </p:cNvPr>
          <p:cNvSpPr txBox="1"/>
          <p:nvPr/>
        </p:nvSpPr>
        <p:spPr>
          <a:xfrm>
            <a:off x="8444804" y="1622626"/>
            <a:ext cx="523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+</a:t>
            </a:r>
            <a:endParaRPr lang="cs-CZ" sz="44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8759CD5D-3019-8ADC-51F6-D64A54CE84A3}"/>
              </a:ext>
            </a:extLst>
          </p:cNvPr>
          <p:cNvSpPr txBox="1"/>
          <p:nvPr/>
        </p:nvSpPr>
        <p:spPr>
          <a:xfrm>
            <a:off x="9668686" y="2510644"/>
            <a:ext cx="523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+</a:t>
            </a:r>
            <a:endParaRPr lang="cs-CZ" sz="44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354AE0F5-149C-6FE2-A379-B9E97D5D3AA1}"/>
              </a:ext>
            </a:extLst>
          </p:cNvPr>
          <p:cNvSpPr txBox="1"/>
          <p:nvPr/>
        </p:nvSpPr>
        <p:spPr>
          <a:xfrm>
            <a:off x="10479126" y="2754943"/>
            <a:ext cx="523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+</a:t>
            </a:r>
            <a:endParaRPr lang="cs-CZ" sz="44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ovéPole 92">
            <a:extLst>
              <a:ext uri="{FF2B5EF4-FFF2-40B4-BE49-F238E27FC236}">
                <a16:creationId xmlns:a16="http://schemas.microsoft.com/office/drawing/2014/main" id="{AE0569FE-2E18-B46B-0F96-26EC1D5796A9}"/>
              </a:ext>
            </a:extLst>
          </p:cNvPr>
          <p:cNvSpPr txBox="1"/>
          <p:nvPr/>
        </p:nvSpPr>
        <p:spPr>
          <a:xfrm>
            <a:off x="9977388" y="3639581"/>
            <a:ext cx="340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</a:t>
            </a:r>
            <a:endParaRPr lang="cs-CZ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ovéPole 93">
            <a:extLst>
              <a:ext uri="{FF2B5EF4-FFF2-40B4-BE49-F238E27FC236}">
                <a16:creationId xmlns:a16="http://schemas.microsoft.com/office/drawing/2014/main" id="{68D62247-21C6-177F-A49A-A627C9862B47}"/>
              </a:ext>
            </a:extLst>
          </p:cNvPr>
          <p:cNvSpPr txBox="1"/>
          <p:nvPr/>
        </p:nvSpPr>
        <p:spPr>
          <a:xfrm>
            <a:off x="9769175" y="3364552"/>
            <a:ext cx="52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</a:t>
            </a:r>
            <a:endParaRPr lang="cs-CZ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ovéPole 94">
            <a:extLst>
              <a:ext uri="{FF2B5EF4-FFF2-40B4-BE49-F238E27FC236}">
                <a16:creationId xmlns:a16="http://schemas.microsoft.com/office/drawing/2014/main" id="{7C8F262E-74C1-0DBD-28BE-DDCEF25ED540}"/>
              </a:ext>
            </a:extLst>
          </p:cNvPr>
          <p:cNvSpPr txBox="1"/>
          <p:nvPr/>
        </p:nvSpPr>
        <p:spPr>
          <a:xfrm>
            <a:off x="10339056" y="3678620"/>
            <a:ext cx="443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</a:t>
            </a:r>
            <a:endParaRPr lang="cs-CZ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8" name="Přímá spojnice 97">
            <a:extLst>
              <a:ext uri="{FF2B5EF4-FFF2-40B4-BE49-F238E27FC236}">
                <a16:creationId xmlns:a16="http://schemas.microsoft.com/office/drawing/2014/main" id="{A33A3317-DF5B-A8F3-3588-41ACC24652AC}"/>
              </a:ext>
            </a:extLst>
          </p:cNvPr>
          <p:cNvCxnSpPr>
            <a:cxnSpLocks/>
          </p:cNvCxnSpPr>
          <p:nvPr/>
        </p:nvCxnSpPr>
        <p:spPr>
          <a:xfrm flipH="1">
            <a:off x="10228602" y="3863286"/>
            <a:ext cx="1794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4" name="Šipka: dolů 113">
            <a:extLst>
              <a:ext uri="{FF2B5EF4-FFF2-40B4-BE49-F238E27FC236}">
                <a16:creationId xmlns:a16="http://schemas.microsoft.com/office/drawing/2014/main" id="{CC0F82BC-82A1-B90A-DA8C-4500E08303E7}"/>
              </a:ext>
            </a:extLst>
          </p:cNvPr>
          <p:cNvSpPr/>
          <p:nvPr/>
        </p:nvSpPr>
        <p:spPr>
          <a:xfrm rot="13004977">
            <a:off x="8889012" y="2875644"/>
            <a:ext cx="280988" cy="235907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Šipka: dolů 114">
            <a:extLst>
              <a:ext uri="{FF2B5EF4-FFF2-40B4-BE49-F238E27FC236}">
                <a16:creationId xmlns:a16="http://schemas.microsoft.com/office/drawing/2014/main" id="{7850A1CB-17A6-7AD4-6DCD-0036ECA0EF5F}"/>
              </a:ext>
            </a:extLst>
          </p:cNvPr>
          <p:cNvSpPr/>
          <p:nvPr/>
        </p:nvSpPr>
        <p:spPr>
          <a:xfrm rot="12206088">
            <a:off x="10160181" y="3420760"/>
            <a:ext cx="280988" cy="235907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ovéPole 115">
            <a:extLst>
              <a:ext uri="{FF2B5EF4-FFF2-40B4-BE49-F238E27FC236}">
                <a16:creationId xmlns:a16="http://schemas.microsoft.com/office/drawing/2014/main" id="{C7B3305C-4E74-500A-8CAA-40FE00776ECE}"/>
              </a:ext>
            </a:extLst>
          </p:cNvPr>
          <p:cNvSpPr txBox="1"/>
          <p:nvPr/>
        </p:nvSpPr>
        <p:spPr>
          <a:xfrm>
            <a:off x="9733747" y="3374614"/>
            <a:ext cx="444848" cy="769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</a:t>
            </a:r>
            <a:endParaRPr lang="cs-CZ" sz="4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8" name="Přímá spojnice 117">
            <a:extLst>
              <a:ext uri="{FF2B5EF4-FFF2-40B4-BE49-F238E27FC236}">
                <a16:creationId xmlns:a16="http://schemas.microsoft.com/office/drawing/2014/main" id="{ABF59649-C2D6-2B99-61D3-2B688ADF816D}"/>
              </a:ext>
            </a:extLst>
          </p:cNvPr>
          <p:cNvCxnSpPr>
            <a:cxnSpLocks/>
          </p:cNvCxnSpPr>
          <p:nvPr/>
        </p:nvCxnSpPr>
        <p:spPr>
          <a:xfrm>
            <a:off x="8918020" y="3298914"/>
            <a:ext cx="120616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9" name="TextovéPole 128">
            <a:extLst>
              <a:ext uri="{FF2B5EF4-FFF2-40B4-BE49-F238E27FC236}">
                <a16:creationId xmlns:a16="http://schemas.microsoft.com/office/drawing/2014/main" id="{24893A91-CF20-A350-C99D-6F0A7FA421E0}"/>
              </a:ext>
            </a:extLst>
          </p:cNvPr>
          <p:cNvSpPr txBox="1"/>
          <p:nvPr/>
        </p:nvSpPr>
        <p:spPr>
          <a:xfrm>
            <a:off x="8766481" y="3093053"/>
            <a:ext cx="466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</a:t>
            </a:r>
            <a:endParaRPr lang="cs-CZ" sz="4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0" name="Přímá spojnice 129">
            <a:extLst>
              <a:ext uri="{FF2B5EF4-FFF2-40B4-BE49-F238E27FC236}">
                <a16:creationId xmlns:a16="http://schemas.microsoft.com/office/drawing/2014/main" id="{433BF5E5-94A1-2536-356B-3785989BBC41}"/>
              </a:ext>
            </a:extLst>
          </p:cNvPr>
          <p:cNvCxnSpPr>
            <a:cxnSpLocks/>
          </p:cNvCxnSpPr>
          <p:nvPr/>
        </p:nvCxnSpPr>
        <p:spPr>
          <a:xfrm>
            <a:off x="10012508" y="3634475"/>
            <a:ext cx="48504" cy="93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Přímá spojnice 130">
            <a:extLst>
              <a:ext uri="{FF2B5EF4-FFF2-40B4-BE49-F238E27FC236}">
                <a16:creationId xmlns:a16="http://schemas.microsoft.com/office/drawing/2014/main" id="{EA524A43-C40C-8B80-13F8-C59971FF0105}"/>
              </a:ext>
            </a:extLst>
          </p:cNvPr>
          <p:cNvCxnSpPr>
            <a:cxnSpLocks/>
          </p:cNvCxnSpPr>
          <p:nvPr/>
        </p:nvCxnSpPr>
        <p:spPr>
          <a:xfrm>
            <a:off x="10050239" y="3612956"/>
            <a:ext cx="48504" cy="93223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" name="Přímá spojnice 131">
            <a:extLst>
              <a:ext uri="{FF2B5EF4-FFF2-40B4-BE49-F238E27FC236}">
                <a16:creationId xmlns:a16="http://schemas.microsoft.com/office/drawing/2014/main" id="{4E7C7CB8-84FB-AA91-763C-042F85C3B446}"/>
              </a:ext>
            </a:extLst>
          </p:cNvPr>
          <p:cNvCxnSpPr>
            <a:cxnSpLocks/>
          </p:cNvCxnSpPr>
          <p:nvPr/>
        </p:nvCxnSpPr>
        <p:spPr>
          <a:xfrm flipH="1">
            <a:off x="10228602" y="3815620"/>
            <a:ext cx="179490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3" name="TextovéPole 132">
            <a:extLst>
              <a:ext uri="{FF2B5EF4-FFF2-40B4-BE49-F238E27FC236}">
                <a16:creationId xmlns:a16="http://schemas.microsoft.com/office/drawing/2014/main" id="{296E3F51-EC45-89C5-3239-EFAE7D0DACAA}"/>
              </a:ext>
            </a:extLst>
          </p:cNvPr>
          <p:cNvSpPr txBox="1"/>
          <p:nvPr/>
        </p:nvSpPr>
        <p:spPr>
          <a:xfrm>
            <a:off x="10611037" y="6488668"/>
            <a:ext cx="158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 8703664</a:t>
            </a:r>
            <a:endParaRPr lang="cs-CZ" i="1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C04F798E-2F16-0C4D-90C5-A3A461EA7FCB}"/>
              </a:ext>
            </a:extLst>
          </p:cNvPr>
          <p:cNvGrpSpPr/>
          <p:nvPr/>
        </p:nvGrpSpPr>
        <p:grpSpPr>
          <a:xfrm rot="20011105">
            <a:off x="5785022" y="4412698"/>
            <a:ext cx="2834953" cy="244830"/>
            <a:chOff x="1808763" y="1814071"/>
            <a:chExt cx="2834953" cy="244830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9A20BF04-FDD2-328C-79BE-3F2115433C05}"/>
                </a:ext>
              </a:extLst>
            </p:cNvPr>
            <p:cNvCxnSpPr/>
            <p:nvPr/>
          </p:nvCxnSpPr>
          <p:spPr>
            <a:xfrm flipV="1">
              <a:off x="1808763" y="1829958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96A46A67-2840-CFEF-3EF2-5163F004BB84}"/>
                </a:ext>
              </a:extLst>
            </p:cNvPr>
            <p:cNvCxnSpPr>
              <a:cxnSpLocks/>
            </p:cNvCxnSpPr>
            <p:nvPr/>
          </p:nvCxnSpPr>
          <p:spPr>
            <a:xfrm>
              <a:off x="2026942" y="1837292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65D87A2B-2E00-E96C-4609-C0D92159CD8D}"/>
                </a:ext>
              </a:extLst>
            </p:cNvPr>
            <p:cNvCxnSpPr/>
            <p:nvPr/>
          </p:nvCxnSpPr>
          <p:spPr>
            <a:xfrm flipV="1">
              <a:off x="2241769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5DB663EE-9339-E83D-76EA-95AB997D4576}"/>
                </a:ext>
              </a:extLst>
            </p:cNvPr>
            <p:cNvCxnSpPr>
              <a:cxnSpLocks/>
            </p:cNvCxnSpPr>
            <p:nvPr/>
          </p:nvCxnSpPr>
          <p:spPr>
            <a:xfrm>
              <a:off x="2464771" y="1837292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3AFF0F72-0EF4-69B9-14FB-6193FCB21701}"/>
                </a:ext>
              </a:extLst>
            </p:cNvPr>
            <p:cNvCxnSpPr/>
            <p:nvPr/>
          </p:nvCxnSpPr>
          <p:spPr>
            <a:xfrm flipV="1">
              <a:off x="2679598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6FA2D586-EE96-7E4C-3F3D-A02CED76727E}"/>
                </a:ext>
              </a:extLst>
            </p:cNvPr>
            <p:cNvCxnSpPr>
              <a:cxnSpLocks/>
            </p:cNvCxnSpPr>
            <p:nvPr/>
          </p:nvCxnSpPr>
          <p:spPr>
            <a:xfrm>
              <a:off x="2890984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Přímá spojnice 41">
              <a:extLst>
                <a:ext uri="{FF2B5EF4-FFF2-40B4-BE49-F238E27FC236}">
                  <a16:creationId xmlns:a16="http://schemas.microsoft.com/office/drawing/2014/main" id="{F774E971-1426-3CB4-F6EC-EA3847B508B0}"/>
                </a:ext>
              </a:extLst>
            </p:cNvPr>
            <p:cNvCxnSpPr/>
            <p:nvPr/>
          </p:nvCxnSpPr>
          <p:spPr>
            <a:xfrm flipV="1">
              <a:off x="3105811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Přímá spojnice 42">
              <a:extLst>
                <a:ext uri="{FF2B5EF4-FFF2-40B4-BE49-F238E27FC236}">
                  <a16:creationId xmlns:a16="http://schemas.microsoft.com/office/drawing/2014/main" id="{C22508D1-4EBE-8A1C-5E80-965223685CD9}"/>
                </a:ext>
              </a:extLst>
            </p:cNvPr>
            <p:cNvCxnSpPr>
              <a:cxnSpLocks/>
            </p:cNvCxnSpPr>
            <p:nvPr/>
          </p:nvCxnSpPr>
          <p:spPr>
            <a:xfrm>
              <a:off x="3328813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Přímá spojnice 43">
              <a:extLst>
                <a:ext uri="{FF2B5EF4-FFF2-40B4-BE49-F238E27FC236}">
                  <a16:creationId xmlns:a16="http://schemas.microsoft.com/office/drawing/2014/main" id="{22F54E11-4A4E-E6BD-823D-651453AD8BE7}"/>
                </a:ext>
              </a:extLst>
            </p:cNvPr>
            <p:cNvCxnSpPr/>
            <p:nvPr/>
          </p:nvCxnSpPr>
          <p:spPr>
            <a:xfrm flipV="1">
              <a:off x="3543640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Přímá spojnice 62">
              <a:extLst>
                <a:ext uri="{FF2B5EF4-FFF2-40B4-BE49-F238E27FC236}">
                  <a16:creationId xmlns:a16="http://schemas.microsoft.com/office/drawing/2014/main" id="{191BB196-76B2-210A-E3B3-468EA25FE430}"/>
                </a:ext>
              </a:extLst>
            </p:cNvPr>
            <p:cNvCxnSpPr>
              <a:cxnSpLocks/>
            </p:cNvCxnSpPr>
            <p:nvPr/>
          </p:nvCxnSpPr>
          <p:spPr>
            <a:xfrm>
              <a:off x="3755026" y="182707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Přímá spojnice 63">
              <a:extLst>
                <a:ext uri="{FF2B5EF4-FFF2-40B4-BE49-F238E27FC236}">
                  <a16:creationId xmlns:a16="http://schemas.microsoft.com/office/drawing/2014/main" id="{52BD78B8-646A-8E72-3A61-972E80920FA3}"/>
                </a:ext>
              </a:extLst>
            </p:cNvPr>
            <p:cNvCxnSpPr/>
            <p:nvPr/>
          </p:nvCxnSpPr>
          <p:spPr>
            <a:xfrm flipV="1">
              <a:off x="3969853" y="1814071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Přímá spojnice 64">
              <a:extLst>
                <a:ext uri="{FF2B5EF4-FFF2-40B4-BE49-F238E27FC236}">
                  <a16:creationId xmlns:a16="http://schemas.microsoft.com/office/drawing/2014/main" id="{6F3C58C5-EF5F-A160-5F92-95AC82BB1B57}"/>
                </a:ext>
              </a:extLst>
            </p:cNvPr>
            <p:cNvCxnSpPr>
              <a:cxnSpLocks/>
            </p:cNvCxnSpPr>
            <p:nvPr/>
          </p:nvCxnSpPr>
          <p:spPr>
            <a:xfrm>
              <a:off x="4183330" y="182072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id="{42E4A642-8D4B-79A5-4E17-95D2FDE331BB}"/>
                </a:ext>
              </a:extLst>
            </p:cNvPr>
            <p:cNvCxnSpPr/>
            <p:nvPr/>
          </p:nvCxnSpPr>
          <p:spPr>
            <a:xfrm flipV="1">
              <a:off x="4396066" y="181800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7" name="Skupina 66">
            <a:extLst>
              <a:ext uri="{FF2B5EF4-FFF2-40B4-BE49-F238E27FC236}">
                <a16:creationId xmlns:a16="http://schemas.microsoft.com/office/drawing/2014/main" id="{C0EC9021-BA37-1AA4-5A4D-2884660A0DCB}"/>
              </a:ext>
            </a:extLst>
          </p:cNvPr>
          <p:cNvGrpSpPr/>
          <p:nvPr/>
        </p:nvGrpSpPr>
        <p:grpSpPr>
          <a:xfrm rot="20011105">
            <a:off x="5125909" y="5020485"/>
            <a:ext cx="2834953" cy="244830"/>
            <a:chOff x="1808763" y="1814071"/>
            <a:chExt cx="2834953" cy="244830"/>
          </a:xfrm>
        </p:grpSpPr>
        <p:cxnSp>
          <p:nvCxnSpPr>
            <p:cNvPr id="68" name="Přímá spojnice 67">
              <a:extLst>
                <a:ext uri="{FF2B5EF4-FFF2-40B4-BE49-F238E27FC236}">
                  <a16:creationId xmlns:a16="http://schemas.microsoft.com/office/drawing/2014/main" id="{EC63E02A-AD23-FB8F-B723-6DCE06660DDA}"/>
                </a:ext>
              </a:extLst>
            </p:cNvPr>
            <p:cNvCxnSpPr/>
            <p:nvPr/>
          </p:nvCxnSpPr>
          <p:spPr>
            <a:xfrm flipV="1">
              <a:off x="1808763" y="1829958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Přímá spojnice 68">
              <a:extLst>
                <a:ext uri="{FF2B5EF4-FFF2-40B4-BE49-F238E27FC236}">
                  <a16:creationId xmlns:a16="http://schemas.microsoft.com/office/drawing/2014/main" id="{E492AFC2-259D-30EB-129D-FB9A22F6322D}"/>
                </a:ext>
              </a:extLst>
            </p:cNvPr>
            <p:cNvCxnSpPr>
              <a:cxnSpLocks/>
            </p:cNvCxnSpPr>
            <p:nvPr/>
          </p:nvCxnSpPr>
          <p:spPr>
            <a:xfrm>
              <a:off x="2026942" y="1837292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Přímá spojnice 69">
              <a:extLst>
                <a:ext uri="{FF2B5EF4-FFF2-40B4-BE49-F238E27FC236}">
                  <a16:creationId xmlns:a16="http://schemas.microsoft.com/office/drawing/2014/main" id="{98C5923D-0107-ACD0-CFB3-4B78A2EE5938}"/>
                </a:ext>
              </a:extLst>
            </p:cNvPr>
            <p:cNvCxnSpPr/>
            <p:nvPr/>
          </p:nvCxnSpPr>
          <p:spPr>
            <a:xfrm flipV="1">
              <a:off x="2241769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Přímá spojnice 70">
              <a:extLst>
                <a:ext uri="{FF2B5EF4-FFF2-40B4-BE49-F238E27FC236}">
                  <a16:creationId xmlns:a16="http://schemas.microsoft.com/office/drawing/2014/main" id="{CB7B2C9F-CE18-805C-07D2-0F827FE349A5}"/>
                </a:ext>
              </a:extLst>
            </p:cNvPr>
            <p:cNvCxnSpPr>
              <a:cxnSpLocks/>
            </p:cNvCxnSpPr>
            <p:nvPr/>
          </p:nvCxnSpPr>
          <p:spPr>
            <a:xfrm>
              <a:off x="2464771" y="1837292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Přímá spojnice 71">
              <a:extLst>
                <a:ext uri="{FF2B5EF4-FFF2-40B4-BE49-F238E27FC236}">
                  <a16:creationId xmlns:a16="http://schemas.microsoft.com/office/drawing/2014/main" id="{37DEF165-1E9E-1231-3052-34461C66CBF3}"/>
                </a:ext>
              </a:extLst>
            </p:cNvPr>
            <p:cNvCxnSpPr/>
            <p:nvPr/>
          </p:nvCxnSpPr>
          <p:spPr>
            <a:xfrm flipV="1">
              <a:off x="2679598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Přímá spojnice 72">
              <a:extLst>
                <a:ext uri="{FF2B5EF4-FFF2-40B4-BE49-F238E27FC236}">
                  <a16:creationId xmlns:a16="http://schemas.microsoft.com/office/drawing/2014/main" id="{8F79FA19-1EC3-140A-A53A-292D21133527}"/>
                </a:ext>
              </a:extLst>
            </p:cNvPr>
            <p:cNvCxnSpPr>
              <a:cxnSpLocks/>
            </p:cNvCxnSpPr>
            <p:nvPr/>
          </p:nvCxnSpPr>
          <p:spPr>
            <a:xfrm>
              <a:off x="2890984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Přímá spojnice 73">
              <a:extLst>
                <a:ext uri="{FF2B5EF4-FFF2-40B4-BE49-F238E27FC236}">
                  <a16:creationId xmlns:a16="http://schemas.microsoft.com/office/drawing/2014/main" id="{5F8E5A39-89B8-F6E4-516C-053E9424618F}"/>
                </a:ext>
              </a:extLst>
            </p:cNvPr>
            <p:cNvCxnSpPr/>
            <p:nvPr/>
          </p:nvCxnSpPr>
          <p:spPr>
            <a:xfrm flipV="1">
              <a:off x="3105811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Přímá spojnice 74">
              <a:extLst>
                <a:ext uri="{FF2B5EF4-FFF2-40B4-BE49-F238E27FC236}">
                  <a16:creationId xmlns:a16="http://schemas.microsoft.com/office/drawing/2014/main" id="{39E38514-DDED-54EB-44B0-58FCD0DD1923}"/>
                </a:ext>
              </a:extLst>
            </p:cNvPr>
            <p:cNvCxnSpPr>
              <a:cxnSpLocks/>
            </p:cNvCxnSpPr>
            <p:nvPr/>
          </p:nvCxnSpPr>
          <p:spPr>
            <a:xfrm>
              <a:off x="3328813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Přímá spojnice 75">
              <a:extLst>
                <a:ext uri="{FF2B5EF4-FFF2-40B4-BE49-F238E27FC236}">
                  <a16:creationId xmlns:a16="http://schemas.microsoft.com/office/drawing/2014/main" id="{CE6B98FD-8944-4226-92DC-560834BE0508}"/>
                </a:ext>
              </a:extLst>
            </p:cNvPr>
            <p:cNvCxnSpPr/>
            <p:nvPr/>
          </p:nvCxnSpPr>
          <p:spPr>
            <a:xfrm flipV="1">
              <a:off x="3543640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Přímá spojnice 76">
              <a:extLst>
                <a:ext uri="{FF2B5EF4-FFF2-40B4-BE49-F238E27FC236}">
                  <a16:creationId xmlns:a16="http://schemas.microsoft.com/office/drawing/2014/main" id="{35ECDFDC-39D0-AC0C-5C7A-6E5906561AF8}"/>
                </a:ext>
              </a:extLst>
            </p:cNvPr>
            <p:cNvCxnSpPr>
              <a:cxnSpLocks/>
            </p:cNvCxnSpPr>
            <p:nvPr/>
          </p:nvCxnSpPr>
          <p:spPr>
            <a:xfrm>
              <a:off x="3755026" y="182707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Přímá spojnice 77">
              <a:extLst>
                <a:ext uri="{FF2B5EF4-FFF2-40B4-BE49-F238E27FC236}">
                  <a16:creationId xmlns:a16="http://schemas.microsoft.com/office/drawing/2014/main" id="{1E037C7A-0D12-C42B-8440-2CA49EABFD72}"/>
                </a:ext>
              </a:extLst>
            </p:cNvPr>
            <p:cNvCxnSpPr/>
            <p:nvPr/>
          </p:nvCxnSpPr>
          <p:spPr>
            <a:xfrm flipV="1">
              <a:off x="3969853" y="1814071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Přímá spojnice 78">
              <a:extLst>
                <a:ext uri="{FF2B5EF4-FFF2-40B4-BE49-F238E27FC236}">
                  <a16:creationId xmlns:a16="http://schemas.microsoft.com/office/drawing/2014/main" id="{90BDD61D-A33F-7DDF-F242-F9535A3919FC}"/>
                </a:ext>
              </a:extLst>
            </p:cNvPr>
            <p:cNvCxnSpPr>
              <a:cxnSpLocks/>
            </p:cNvCxnSpPr>
            <p:nvPr/>
          </p:nvCxnSpPr>
          <p:spPr>
            <a:xfrm>
              <a:off x="4183330" y="182072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Přímá spojnice 79">
              <a:extLst>
                <a:ext uri="{FF2B5EF4-FFF2-40B4-BE49-F238E27FC236}">
                  <a16:creationId xmlns:a16="http://schemas.microsoft.com/office/drawing/2014/main" id="{CB883114-F54D-F354-691F-06518662F340}"/>
                </a:ext>
              </a:extLst>
            </p:cNvPr>
            <p:cNvCxnSpPr/>
            <p:nvPr/>
          </p:nvCxnSpPr>
          <p:spPr>
            <a:xfrm flipV="1">
              <a:off x="4396066" y="181800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6" name="Skupina 95">
            <a:extLst>
              <a:ext uri="{FF2B5EF4-FFF2-40B4-BE49-F238E27FC236}">
                <a16:creationId xmlns:a16="http://schemas.microsoft.com/office/drawing/2014/main" id="{093BAC70-EB0B-4B35-6B5B-13CDB33A6829}"/>
              </a:ext>
            </a:extLst>
          </p:cNvPr>
          <p:cNvGrpSpPr/>
          <p:nvPr/>
        </p:nvGrpSpPr>
        <p:grpSpPr>
          <a:xfrm rot="20011105">
            <a:off x="6076560" y="4837448"/>
            <a:ext cx="2834953" cy="244830"/>
            <a:chOff x="1808763" y="1814071"/>
            <a:chExt cx="2834953" cy="244830"/>
          </a:xfrm>
        </p:grpSpPr>
        <p:cxnSp>
          <p:nvCxnSpPr>
            <p:cNvPr id="97" name="Přímá spojnice 96">
              <a:extLst>
                <a:ext uri="{FF2B5EF4-FFF2-40B4-BE49-F238E27FC236}">
                  <a16:creationId xmlns:a16="http://schemas.microsoft.com/office/drawing/2014/main" id="{114BA7C2-C734-60B8-26DE-188C30236F2D}"/>
                </a:ext>
              </a:extLst>
            </p:cNvPr>
            <p:cNvCxnSpPr/>
            <p:nvPr/>
          </p:nvCxnSpPr>
          <p:spPr>
            <a:xfrm flipV="1">
              <a:off x="1808763" y="1829958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Přímá spojnice 98">
              <a:extLst>
                <a:ext uri="{FF2B5EF4-FFF2-40B4-BE49-F238E27FC236}">
                  <a16:creationId xmlns:a16="http://schemas.microsoft.com/office/drawing/2014/main" id="{05B01343-3FB9-5306-C588-0A2187430FD4}"/>
                </a:ext>
              </a:extLst>
            </p:cNvPr>
            <p:cNvCxnSpPr>
              <a:cxnSpLocks/>
            </p:cNvCxnSpPr>
            <p:nvPr/>
          </p:nvCxnSpPr>
          <p:spPr>
            <a:xfrm>
              <a:off x="2026942" y="1837292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Přímá spojnice 99">
              <a:extLst>
                <a:ext uri="{FF2B5EF4-FFF2-40B4-BE49-F238E27FC236}">
                  <a16:creationId xmlns:a16="http://schemas.microsoft.com/office/drawing/2014/main" id="{00B962E8-08CC-2969-B9A4-FA946FF5E684}"/>
                </a:ext>
              </a:extLst>
            </p:cNvPr>
            <p:cNvCxnSpPr/>
            <p:nvPr/>
          </p:nvCxnSpPr>
          <p:spPr>
            <a:xfrm flipV="1">
              <a:off x="2241769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Přímá spojnice 116">
              <a:extLst>
                <a:ext uri="{FF2B5EF4-FFF2-40B4-BE49-F238E27FC236}">
                  <a16:creationId xmlns:a16="http://schemas.microsoft.com/office/drawing/2014/main" id="{878E46DA-C699-0303-E72F-653BEFC91800}"/>
                </a:ext>
              </a:extLst>
            </p:cNvPr>
            <p:cNvCxnSpPr>
              <a:cxnSpLocks/>
            </p:cNvCxnSpPr>
            <p:nvPr/>
          </p:nvCxnSpPr>
          <p:spPr>
            <a:xfrm>
              <a:off x="2464771" y="1837292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Přímá spojnice 118">
              <a:extLst>
                <a:ext uri="{FF2B5EF4-FFF2-40B4-BE49-F238E27FC236}">
                  <a16:creationId xmlns:a16="http://schemas.microsoft.com/office/drawing/2014/main" id="{EE9D2310-F28B-F65C-436C-465D68A330B3}"/>
                </a:ext>
              </a:extLst>
            </p:cNvPr>
            <p:cNvCxnSpPr/>
            <p:nvPr/>
          </p:nvCxnSpPr>
          <p:spPr>
            <a:xfrm flipV="1">
              <a:off x="2679598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Přímá spojnice 119">
              <a:extLst>
                <a:ext uri="{FF2B5EF4-FFF2-40B4-BE49-F238E27FC236}">
                  <a16:creationId xmlns:a16="http://schemas.microsoft.com/office/drawing/2014/main" id="{41F43A4A-FF4C-63E1-BA19-50CAEBE8B99F}"/>
                </a:ext>
              </a:extLst>
            </p:cNvPr>
            <p:cNvCxnSpPr>
              <a:cxnSpLocks/>
            </p:cNvCxnSpPr>
            <p:nvPr/>
          </p:nvCxnSpPr>
          <p:spPr>
            <a:xfrm>
              <a:off x="2890984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Přímá spojnice 120">
              <a:extLst>
                <a:ext uri="{FF2B5EF4-FFF2-40B4-BE49-F238E27FC236}">
                  <a16:creationId xmlns:a16="http://schemas.microsoft.com/office/drawing/2014/main" id="{57FF4B92-D54A-2B1D-636F-846F65D04A89}"/>
                </a:ext>
              </a:extLst>
            </p:cNvPr>
            <p:cNvCxnSpPr/>
            <p:nvPr/>
          </p:nvCxnSpPr>
          <p:spPr>
            <a:xfrm flipV="1">
              <a:off x="3105811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Přímá spojnice 121">
              <a:extLst>
                <a:ext uri="{FF2B5EF4-FFF2-40B4-BE49-F238E27FC236}">
                  <a16:creationId xmlns:a16="http://schemas.microsoft.com/office/drawing/2014/main" id="{6A3D1F18-6519-8147-3CC1-34B43A59E750}"/>
                </a:ext>
              </a:extLst>
            </p:cNvPr>
            <p:cNvCxnSpPr>
              <a:cxnSpLocks/>
            </p:cNvCxnSpPr>
            <p:nvPr/>
          </p:nvCxnSpPr>
          <p:spPr>
            <a:xfrm>
              <a:off x="3328813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Přímá spojnice 122">
              <a:extLst>
                <a:ext uri="{FF2B5EF4-FFF2-40B4-BE49-F238E27FC236}">
                  <a16:creationId xmlns:a16="http://schemas.microsoft.com/office/drawing/2014/main" id="{07A6D3D3-51B0-22FA-0368-232BAED2C09F}"/>
                </a:ext>
              </a:extLst>
            </p:cNvPr>
            <p:cNvCxnSpPr/>
            <p:nvPr/>
          </p:nvCxnSpPr>
          <p:spPr>
            <a:xfrm flipV="1">
              <a:off x="3543640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Přímá spojnice 123">
              <a:extLst>
                <a:ext uri="{FF2B5EF4-FFF2-40B4-BE49-F238E27FC236}">
                  <a16:creationId xmlns:a16="http://schemas.microsoft.com/office/drawing/2014/main" id="{A83C47B0-FE2B-6D9B-4080-7D3A233B09BB}"/>
                </a:ext>
              </a:extLst>
            </p:cNvPr>
            <p:cNvCxnSpPr>
              <a:cxnSpLocks/>
            </p:cNvCxnSpPr>
            <p:nvPr/>
          </p:nvCxnSpPr>
          <p:spPr>
            <a:xfrm>
              <a:off x="3755026" y="182707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Přímá spojnice 124">
              <a:extLst>
                <a:ext uri="{FF2B5EF4-FFF2-40B4-BE49-F238E27FC236}">
                  <a16:creationId xmlns:a16="http://schemas.microsoft.com/office/drawing/2014/main" id="{B63D9226-5B99-96E2-F7D2-B662F2DA46AA}"/>
                </a:ext>
              </a:extLst>
            </p:cNvPr>
            <p:cNvCxnSpPr/>
            <p:nvPr/>
          </p:nvCxnSpPr>
          <p:spPr>
            <a:xfrm flipV="1">
              <a:off x="3969853" y="1814071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Přímá spojnice 125">
              <a:extLst>
                <a:ext uri="{FF2B5EF4-FFF2-40B4-BE49-F238E27FC236}">
                  <a16:creationId xmlns:a16="http://schemas.microsoft.com/office/drawing/2014/main" id="{D55ECBD6-2825-4F79-186E-348C1A710A74}"/>
                </a:ext>
              </a:extLst>
            </p:cNvPr>
            <p:cNvCxnSpPr>
              <a:cxnSpLocks/>
            </p:cNvCxnSpPr>
            <p:nvPr/>
          </p:nvCxnSpPr>
          <p:spPr>
            <a:xfrm>
              <a:off x="4183330" y="182072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Přímá spojnice 126">
              <a:extLst>
                <a:ext uri="{FF2B5EF4-FFF2-40B4-BE49-F238E27FC236}">
                  <a16:creationId xmlns:a16="http://schemas.microsoft.com/office/drawing/2014/main" id="{36555A70-08C7-6FFF-15B2-2FFCCAB23BE5}"/>
                </a:ext>
              </a:extLst>
            </p:cNvPr>
            <p:cNvCxnSpPr/>
            <p:nvPr/>
          </p:nvCxnSpPr>
          <p:spPr>
            <a:xfrm flipV="1">
              <a:off x="4396066" y="181800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8" name="Skupina 127">
            <a:extLst>
              <a:ext uri="{FF2B5EF4-FFF2-40B4-BE49-F238E27FC236}">
                <a16:creationId xmlns:a16="http://schemas.microsoft.com/office/drawing/2014/main" id="{28BA9D86-E9DD-CF2C-7868-BCA457F7A4AB}"/>
              </a:ext>
            </a:extLst>
          </p:cNvPr>
          <p:cNvGrpSpPr/>
          <p:nvPr/>
        </p:nvGrpSpPr>
        <p:grpSpPr>
          <a:xfrm rot="20011105">
            <a:off x="6227045" y="5011174"/>
            <a:ext cx="2834953" cy="244830"/>
            <a:chOff x="1808763" y="1814071"/>
            <a:chExt cx="2834953" cy="244830"/>
          </a:xfrm>
        </p:grpSpPr>
        <p:cxnSp>
          <p:nvCxnSpPr>
            <p:cNvPr id="134" name="Přímá spojnice 133">
              <a:extLst>
                <a:ext uri="{FF2B5EF4-FFF2-40B4-BE49-F238E27FC236}">
                  <a16:creationId xmlns:a16="http://schemas.microsoft.com/office/drawing/2014/main" id="{9FDA4E4C-B6AD-8A9F-6EA6-1CF73213DE4D}"/>
                </a:ext>
              </a:extLst>
            </p:cNvPr>
            <p:cNvCxnSpPr/>
            <p:nvPr/>
          </p:nvCxnSpPr>
          <p:spPr>
            <a:xfrm flipV="1">
              <a:off x="1808763" y="1829958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Přímá spojnice 134">
              <a:extLst>
                <a:ext uri="{FF2B5EF4-FFF2-40B4-BE49-F238E27FC236}">
                  <a16:creationId xmlns:a16="http://schemas.microsoft.com/office/drawing/2014/main" id="{8C7CD96D-69E6-2AAF-4F9E-A6DFE0FC9A9D}"/>
                </a:ext>
              </a:extLst>
            </p:cNvPr>
            <p:cNvCxnSpPr>
              <a:cxnSpLocks/>
            </p:cNvCxnSpPr>
            <p:nvPr/>
          </p:nvCxnSpPr>
          <p:spPr>
            <a:xfrm>
              <a:off x="2026942" y="1837292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Přímá spojnice 135">
              <a:extLst>
                <a:ext uri="{FF2B5EF4-FFF2-40B4-BE49-F238E27FC236}">
                  <a16:creationId xmlns:a16="http://schemas.microsoft.com/office/drawing/2014/main" id="{38FBA191-A042-AEFF-A694-7F875666A29C}"/>
                </a:ext>
              </a:extLst>
            </p:cNvPr>
            <p:cNvCxnSpPr/>
            <p:nvPr/>
          </p:nvCxnSpPr>
          <p:spPr>
            <a:xfrm flipV="1">
              <a:off x="2241769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Přímá spojnice 136">
              <a:extLst>
                <a:ext uri="{FF2B5EF4-FFF2-40B4-BE49-F238E27FC236}">
                  <a16:creationId xmlns:a16="http://schemas.microsoft.com/office/drawing/2014/main" id="{AEDA77C5-07E7-19FA-640E-0F947F876C7C}"/>
                </a:ext>
              </a:extLst>
            </p:cNvPr>
            <p:cNvCxnSpPr>
              <a:cxnSpLocks/>
            </p:cNvCxnSpPr>
            <p:nvPr/>
          </p:nvCxnSpPr>
          <p:spPr>
            <a:xfrm>
              <a:off x="2464771" y="1837292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Přímá spojnice 137">
              <a:extLst>
                <a:ext uri="{FF2B5EF4-FFF2-40B4-BE49-F238E27FC236}">
                  <a16:creationId xmlns:a16="http://schemas.microsoft.com/office/drawing/2014/main" id="{6C1BBE99-2082-A554-8161-C952B4C4A214}"/>
                </a:ext>
              </a:extLst>
            </p:cNvPr>
            <p:cNvCxnSpPr/>
            <p:nvPr/>
          </p:nvCxnSpPr>
          <p:spPr>
            <a:xfrm flipV="1">
              <a:off x="2679598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Přímá spojnice 138">
              <a:extLst>
                <a:ext uri="{FF2B5EF4-FFF2-40B4-BE49-F238E27FC236}">
                  <a16:creationId xmlns:a16="http://schemas.microsoft.com/office/drawing/2014/main" id="{BD6E388A-DBF6-73DF-3673-E4F2CBCF8193}"/>
                </a:ext>
              </a:extLst>
            </p:cNvPr>
            <p:cNvCxnSpPr>
              <a:cxnSpLocks/>
            </p:cNvCxnSpPr>
            <p:nvPr/>
          </p:nvCxnSpPr>
          <p:spPr>
            <a:xfrm>
              <a:off x="2890984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Přímá spojnice 139">
              <a:extLst>
                <a:ext uri="{FF2B5EF4-FFF2-40B4-BE49-F238E27FC236}">
                  <a16:creationId xmlns:a16="http://schemas.microsoft.com/office/drawing/2014/main" id="{6936A019-C55C-CB40-36D3-D1F34C329BD9}"/>
                </a:ext>
              </a:extLst>
            </p:cNvPr>
            <p:cNvCxnSpPr/>
            <p:nvPr/>
          </p:nvCxnSpPr>
          <p:spPr>
            <a:xfrm flipV="1">
              <a:off x="3105811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Přímá spojnice 140">
              <a:extLst>
                <a:ext uri="{FF2B5EF4-FFF2-40B4-BE49-F238E27FC236}">
                  <a16:creationId xmlns:a16="http://schemas.microsoft.com/office/drawing/2014/main" id="{C3FC4864-A8FE-F3F3-3060-46430ADFBFF0}"/>
                </a:ext>
              </a:extLst>
            </p:cNvPr>
            <p:cNvCxnSpPr>
              <a:cxnSpLocks/>
            </p:cNvCxnSpPr>
            <p:nvPr/>
          </p:nvCxnSpPr>
          <p:spPr>
            <a:xfrm>
              <a:off x="3328813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Přímá spojnice 141">
              <a:extLst>
                <a:ext uri="{FF2B5EF4-FFF2-40B4-BE49-F238E27FC236}">
                  <a16:creationId xmlns:a16="http://schemas.microsoft.com/office/drawing/2014/main" id="{C554429F-EC21-9A54-2388-0E87E5D9D66F}"/>
                </a:ext>
              </a:extLst>
            </p:cNvPr>
            <p:cNvCxnSpPr/>
            <p:nvPr/>
          </p:nvCxnSpPr>
          <p:spPr>
            <a:xfrm flipV="1">
              <a:off x="3543640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Přímá spojnice 142">
              <a:extLst>
                <a:ext uri="{FF2B5EF4-FFF2-40B4-BE49-F238E27FC236}">
                  <a16:creationId xmlns:a16="http://schemas.microsoft.com/office/drawing/2014/main" id="{9309B4FF-4EA1-3DF1-1D8E-DF9964BBB171}"/>
                </a:ext>
              </a:extLst>
            </p:cNvPr>
            <p:cNvCxnSpPr>
              <a:cxnSpLocks/>
            </p:cNvCxnSpPr>
            <p:nvPr/>
          </p:nvCxnSpPr>
          <p:spPr>
            <a:xfrm>
              <a:off x="3755026" y="182707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Přímá spojnice 143">
              <a:extLst>
                <a:ext uri="{FF2B5EF4-FFF2-40B4-BE49-F238E27FC236}">
                  <a16:creationId xmlns:a16="http://schemas.microsoft.com/office/drawing/2014/main" id="{2B04AAD1-F74E-AA45-DF64-8D02E8C49268}"/>
                </a:ext>
              </a:extLst>
            </p:cNvPr>
            <p:cNvCxnSpPr/>
            <p:nvPr/>
          </p:nvCxnSpPr>
          <p:spPr>
            <a:xfrm flipV="1">
              <a:off x="3969853" y="1814071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Přímá spojnice 144">
              <a:extLst>
                <a:ext uri="{FF2B5EF4-FFF2-40B4-BE49-F238E27FC236}">
                  <a16:creationId xmlns:a16="http://schemas.microsoft.com/office/drawing/2014/main" id="{4B5DA155-727B-5727-B099-6729A3AEB56B}"/>
                </a:ext>
              </a:extLst>
            </p:cNvPr>
            <p:cNvCxnSpPr>
              <a:cxnSpLocks/>
            </p:cNvCxnSpPr>
            <p:nvPr/>
          </p:nvCxnSpPr>
          <p:spPr>
            <a:xfrm>
              <a:off x="4183330" y="182072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Přímá spojnice 145">
              <a:extLst>
                <a:ext uri="{FF2B5EF4-FFF2-40B4-BE49-F238E27FC236}">
                  <a16:creationId xmlns:a16="http://schemas.microsoft.com/office/drawing/2014/main" id="{E350E940-E25C-24C4-8521-F0DC5BCFE250}"/>
                </a:ext>
              </a:extLst>
            </p:cNvPr>
            <p:cNvCxnSpPr/>
            <p:nvPr/>
          </p:nvCxnSpPr>
          <p:spPr>
            <a:xfrm flipV="1">
              <a:off x="4396066" y="181800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7" name="Skupina 146">
            <a:extLst>
              <a:ext uri="{FF2B5EF4-FFF2-40B4-BE49-F238E27FC236}">
                <a16:creationId xmlns:a16="http://schemas.microsoft.com/office/drawing/2014/main" id="{04FC3245-0E3F-60FA-1E38-B682A0DE438F}"/>
              </a:ext>
            </a:extLst>
          </p:cNvPr>
          <p:cNvGrpSpPr/>
          <p:nvPr/>
        </p:nvGrpSpPr>
        <p:grpSpPr>
          <a:xfrm rot="20011105">
            <a:off x="6113014" y="4046138"/>
            <a:ext cx="2834953" cy="244830"/>
            <a:chOff x="1808763" y="1814071"/>
            <a:chExt cx="2834953" cy="244830"/>
          </a:xfrm>
        </p:grpSpPr>
        <p:cxnSp>
          <p:nvCxnSpPr>
            <p:cNvPr id="148" name="Přímá spojnice 147">
              <a:extLst>
                <a:ext uri="{FF2B5EF4-FFF2-40B4-BE49-F238E27FC236}">
                  <a16:creationId xmlns:a16="http://schemas.microsoft.com/office/drawing/2014/main" id="{95CEAAAF-F2A6-5DA7-3CDA-4CB5DB7B7D5C}"/>
                </a:ext>
              </a:extLst>
            </p:cNvPr>
            <p:cNvCxnSpPr/>
            <p:nvPr/>
          </p:nvCxnSpPr>
          <p:spPr>
            <a:xfrm flipV="1">
              <a:off x="1808763" y="1829958"/>
              <a:ext cx="247650" cy="2289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Přímá spojnice 148">
              <a:extLst>
                <a:ext uri="{FF2B5EF4-FFF2-40B4-BE49-F238E27FC236}">
                  <a16:creationId xmlns:a16="http://schemas.microsoft.com/office/drawing/2014/main" id="{FB0FED74-5332-167E-C78B-B3B7A699A926}"/>
                </a:ext>
              </a:extLst>
            </p:cNvPr>
            <p:cNvCxnSpPr>
              <a:cxnSpLocks/>
            </p:cNvCxnSpPr>
            <p:nvPr/>
          </p:nvCxnSpPr>
          <p:spPr>
            <a:xfrm>
              <a:off x="2026942" y="1837292"/>
              <a:ext cx="247650" cy="22160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Přímá spojnice 149">
              <a:extLst>
                <a:ext uri="{FF2B5EF4-FFF2-40B4-BE49-F238E27FC236}">
                  <a16:creationId xmlns:a16="http://schemas.microsoft.com/office/drawing/2014/main" id="{FCDE183A-D9D8-9BFE-B417-C4AB6C347427}"/>
                </a:ext>
              </a:extLst>
            </p:cNvPr>
            <p:cNvCxnSpPr/>
            <p:nvPr/>
          </p:nvCxnSpPr>
          <p:spPr>
            <a:xfrm flipV="1">
              <a:off x="2241769" y="1824286"/>
              <a:ext cx="247650" cy="2289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Přímá spojnice 150">
              <a:extLst>
                <a:ext uri="{FF2B5EF4-FFF2-40B4-BE49-F238E27FC236}">
                  <a16:creationId xmlns:a16="http://schemas.microsoft.com/office/drawing/2014/main" id="{519407E6-F226-1F81-5839-4D62FE62DA38}"/>
                </a:ext>
              </a:extLst>
            </p:cNvPr>
            <p:cNvCxnSpPr>
              <a:cxnSpLocks/>
            </p:cNvCxnSpPr>
            <p:nvPr/>
          </p:nvCxnSpPr>
          <p:spPr>
            <a:xfrm>
              <a:off x="2464771" y="1837292"/>
              <a:ext cx="247650" cy="22160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Přímá spojnice 151">
              <a:extLst>
                <a:ext uri="{FF2B5EF4-FFF2-40B4-BE49-F238E27FC236}">
                  <a16:creationId xmlns:a16="http://schemas.microsoft.com/office/drawing/2014/main" id="{D0315308-E0FE-E368-E90E-748D6E336C1F}"/>
                </a:ext>
              </a:extLst>
            </p:cNvPr>
            <p:cNvCxnSpPr/>
            <p:nvPr/>
          </p:nvCxnSpPr>
          <p:spPr>
            <a:xfrm flipV="1">
              <a:off x="2679598" y="1824286"/>
              <a:ext cx="247650" cy="2289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Přímá spojnice 152">
              <a:extLst>
                <a:ext uri="{FF2B5EF4-FFF2-40B4-BE49-F238E27FC236}">
                  <a16:creationId xmlns:a16="http://schemas.microsoft.com/office/drawing/2014/main" id="{FC52A52B-9590-8EC3-39D9-6D047A2AA0E9}"/>
                </a:ext>
              </a:extLst>
            </p:cNvPr>
            <p:cNvCxnSpPr>
              <a:cxnSpLocks/>
            </p:cNvCxnSpPr>
            <p:nvPr/>
          </p:nvCxnSpPr>
          <p:spPr>
            <a:xfrm>
              <a:off x="2890984" y="1832749"/>
              <a:ext cx="247650" cy="22160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Přímá spojnice 153">
              <a:extLst>
                <a:ext uri="{FF2B5EF4-FFF2-40B4-BE49-F238E27FC236}">
                  <a16:creationId xmlns:a16="http://schemas.microsoft.com/office/drawing/2014/main" id="{4015AB0C-3A53-D209-67FA-4B50CAA6EA6D}"/>
                </a:ext>
              </a:extLst>
            </p:cNvPr>
            <p:cNvCxnSpPr/>
            <p:nvPr/>
          </p:nvCxnSpPr>
          <p:spPr>
            <a:xfrm flipV="1">
              <a:off x="3105811" y="1819743"/>
              <a:ext cx="247650" cy="2289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Přímá spojnice 154">
              <a:extLst>
                <a:ext uri="{FF2B5EF4-FFF2-40B4-BE49-F238E27FC236}">
                  <a16:creationId xmlns:a16="http://schemas.microsoft.com/office/drawing/2014/main" id="{27C4AEDD-1918-572C-2246-6C9E8F0F61C0}"/>
                </a:ext>
              </a:extLst>
            </p:cNvPr>
            <p:cNvCxnSpPr>
              <a:cxnSpLocks/>
            </p:cNvCxnSpPr>
            <p:nvPr/>
          </p:nvCxnSpPr>
          <p:spPr>
            <a:xfrm>
              <a:off x="3328813" y="1832749"/>
              <a:ext cx="247650" cy="22160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Přímá spojnice 155">
              <a:extLst>
                <a:ext uri="{FF2B5EF4-FFF2-40B4-BE49-F238E27FC236}">
                  <a16:creationId xmlns:a16="http://schemas.microsoft.com/office/drawing/2014/main" id="{6EB0E4DF-7683-3EBF-012C-762A098A8276}"/>
                </a:ext>
              </a:extLst>
            </p:cNvPr>
            <p:cNvCxnSpPr/>
            <p:nvPr/>
          </p:nvCxnSpPr>
          <p:spPr>
            <a:xfrm flipV="1">
              <a:off x="3543640" y="1819743"/>
              <a:ext cx="247650" cy="2289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Přímá spojnice 156">
              <a:extLst>
                <a:ext uri="{FF2B5EF4-FFF2-40B4-BE49-F238E27FC236}">
                  <a16:creationId xmlns:a16="http://schemas.microsoft.com/office/drawing/2014/main" id="{89D450AA-5CAC-655F-2A4C-81E3A5D32E04}"/>
                </a:ext>
              </a:extLst>
            </p:cNvPr>
            <p:cNvCxnSpPr>
              <a:cxnSpLocks/>
            </p:cNvCxnSpPr>
            <p:nvPr/>
          </p:nvCxnSpPr>
          <p:spPr>
            <a:xfrm>
              <a:off x="3755026" y="1827077"/>
              <a:ext cx="247650" cy="22160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Přímá spojnice 157">
              <a:extLst>
                <a:ext uri="{FF2B5EF4-FFF2-40B4-BE49-F238E27FC236}">
                  <a16:creationId xmlns:a16="http://schemas.microsoft.com/office/drawing/2014/main" id="{A0C5D519-F1A4-3993-0B81-4FAB753FA211}"/>
                </a:ext>
              </a:extLst>
            </p:cNvPr>
            <p:cNvCxnSpPr/>
            <p:nvPr/>
          </p:nvCxnSpPr>
          <p:spPr>
            <a:xfrm flipV="1">
              <a:off x="3969853" y="1814071"/>
              <a:ext cx="247650" cy="2289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Přímá spojnice 158">
              <a:extLst>
                <a:ext uri="{FF2B5EF4-FFF2-40B4-BE49-F238E27FC236}">
                  <a16:creationId xmlns:a16="http://schemas.microsoft.com/office/drawing/2014/main" id="{C3581BDC-90B8-4811-10FB-501AEA818F44}"/>
                </a:ext>
              </a:extLst>
            </p:cNvPr>
            <p:cNvCxnSpPr>
              <a:cxnSpLocks/>
            </p:cNvCxnSpPr>
            <p:nvPr/>
          </p:nvCxnSpPr>
          <p:spPr>
            <a:xfrm>
              <a:off x="4183330" y="1820727"/>
              <a:ext cx="247650" cy="22160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Přímá spojnice 159">
              <a:extLst>
                <a:ext uri="{FF2B5EF4-FFF2-40B4-BE49-F238E27FC236}">
                  <a16:creationId xmlns:a16="http://schemas.microsoft.com/office/drawing/2014/main" id="{332755A1-556A-027A-703F-1F95CB9E03BC}"/>
                </a:ext>
              </a:extLst>
            </p:cNvPr>
            <p:cNvCxnSpPr/>
            <p:nvPr/>
          </p:nvCxnSpPr>
          <p:spPr>
            <a:xfrm flipV="1">
              <a:off x="4396066" y="1818003"/>
              <a:ext cx="247650" cy="2289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1" name="Skupina 160">
            <a:extLst>
              <a:ext uri="{FF2B5EF4-FFF2-40B4-BE49-F238E27FC236}">
                <a16:creationId xmlns:a16="http://schemas.microsoft.com/office/drawing/2014/main" id="{180DE7D0-2B2F-64B4-F534-A1DF86801995}"/>
              </a:ext>
            </a:extLst>
          </p:cNvPr>
          <p:cNvGrpSpPr/>
          <p:nvPr/>
        </p:nvGrpSpPr>
        <p:grpSpPr>
          <a:xfrm rot="20011105">
            <a:off x="7450928" y="4595637"/>
            <a:ext cx="2834953" cy="244830"/>
            <a:chOff x="1808763" y="1814071"/>
            <a:chExt cx="2834953" cy="244830"/>
          </a:xfrm>
        </p:grpSpPr>
        <p:cxnSp>
          <p:nvCxnSpPr>
            <p:cNvPr id="162" name="Přímá spojnice 161">
              <a:extLst>
                <a:ext uri="{FF2B5EF4-FFF2-40B4-BE49-F238E27FC236}">
                  <a16:creationId xmlns:a16="http://schemas.microsoft.com/office/drawing/2014/main" id="{47A18EB3-2DE1-3B24-EE7A-BCEAB4036E47}"/>
                </a:ext>
              </a:extLst>
            </p:cNvPr>
            <p:cNvCxnSpPr/>
            <p:nvPr/>
          </p:nvCxnSpPr>
          <p:spPr>
            <a:xfrm flipV="1">
              <a:off x="1808763" y="1829958"/>
              <a:ext cx="247650" cy="2289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Přímá spojnice 162">
              <a:extLst>
                <a:ext uri="{FF2B5EF4-FFF2-40B4-BE49-F238E27FC236}">
                  <a16:creationId xmlns:a16="http://schemas.microsoft.com/office/drawing/2014/main" id="{8EF4B74D-A79B-F7AA-1B1D-B90FF36B6CCE}"/>
                </a:ext>
              </a:extLst>
            </p:cNvPr>
            <p:cNvCxnSpPr>
              <a:cxnSpLocks/>
            </p:cNvCxnSpPr>
            <p:nvPr/>
          </p:nvCxnSpPr>
          <p:spPr>
            <a:xfrm>
              <a:off x="2026942" y="1837292"/>
              <a:ext cx="247650" cy="22160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Přímá spojnice 163">
              <a:extLst>
                <a:ext uri="{FF2B5EF4-FFF2-40B4-BE49-F238E27FC236}">
                  <a16:creationId xmlns:a16="http://schemas.microsoft.com/office/drawing/2014/main" id="{DDAB97D5-9EE6-FCCC-31A3-09422E0F29AC}"/>
                </a:ext>
              </a:extLst>
            </p:cNvPr>
            <p:cNvCxnSpPr/>
            <p:nvPr/>
          </p:nvCxnSpPr>
          <p:spPr>
            <a:xfrm flipV="1">
              <a:off x="2241769" y="1824286"/>
              <a:ext cx="247650" cy="2289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Přímá spojnice 164">
              <a:extLst>
                <a:ext uri="{FF2B5EF4-FFF2-40B4-BE49-F238E27FC236}">
                  <a16:creationId xmlns:a16="http://schemas.microsoft.com/office/drawing/2014/main" id="{4AAFBA58-E27C-3FC4-01FB-0056BC6F20B9}"/>
                </a:ext>
              </a:extLst>
            </p:cNvPr>
            <p:cNvCxnSpPr>
              <a:cxnSpLocks/>
            </p:cNvCxnSpPr>
            <p:nvPr/>
          </p:nvCxnSpPr>
          <p:spPr>
            <a:xfrm>
              <a:off x="2464771" y="1837292"/>
              <a:ext cx="247650" cy="22160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Přímá spojnice 165">
              <a:extLst>
                <a:ext uri="{FF2B5EF4-FFF2-40B4-BE49-F238E27FC236}">
                  <a16:creationId xmlns:a16="http://schemas.microsoft.com/office/drawing/2014/main" id="{4299113F-9DFA-E385-85C9-6A3A7C55A12F}"/>
                </a:ext>
              </a:extLst>
            </p:cNvPr>
            <p:cNvCxnSpPr/>
            <p:nvPr/>
          </p:nvCxnSpPr>
          <p:spPr>
            <a:xfrm flipV="1">
              <a:off x="2679598" y="1824286"/>
              <a:ext cx="247650" cy="2289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Přímá spojnice 166">
              <a:extLst>
                <a:ext uri="{FF2B5EF4-FFF2-40B4-BE49-F238E27FC236}">
                  <a16:creationId xmlns:a16="http://schemas.microsoft.com/office/drawing/2014/main" id="{36C29D46-EACC-192D-AC41-2AFDD434F25B}"/>
                </a:ext>
              </a:extLst>
            </p:cNvPr>
            <p:cNvCxnSpPr>
              <a:cxnSpLocks/>
            </p:cNvCxnSpPr>
            <p:nvPr/>
          </p:nvCxnSpPr>
          <p:spPr>
            <a:xfrm>
              <a:off x="2890984" y="1832749"/>
              <a:ext cx="247650" cy="22160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Přímá spojnice 167">
              <a:extLst>
                <a:ext uri="{FF2B5EF4-FFF2-40B4-BE49-F238E27FC236}">
                  <a16:creationId xmlns:a16="http://schemas.microsoft.com/office/drawing/2014/main" id="{DFBEE2F1-82DC-2E69-5C08-77A1CCE3E71E}"/>
                </a:ext>
              </a:extLst>
            </p:cNvPr>
            <p:cNvCxnSpPr/>
            <p:nvPr/>
          </p:nvCxnSpPr>
          <p:spPr>
            <a:xfrm flipV="1">
              <a:off x="3105811" y="1819743"/>
              <a:ext cx="247650" cy="2289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Přímá spojnice 168">
              <a:extLst>
                <a:ext uri="{FF2B5EF4-FFF2-40B4-BE49-F238E27FC236}">
                  <a16:creationId xmlns:a16="http://schemas.microsoft.com/office/drawing/2014/main" id="{A9F0970D-3E5F-7BEC-6007-CAE000B77040}"/>
                </a:ext>
              </a:extLst>
            </p:cNvPr>
            <p:cNvCxnSpPr>
              <a:cxnSpLocks/>
            </p:cNvCxnSpPr>
            <p:nvPr/>
          </p:nvCxnSpPr>
          <p:spPr>
            <a:xfrm>
              <a:off x="3328813" y="1832749"/>
              <a:ext cx="247650" cy="22160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Přímá spojnice 169">
              <a:extLst>
                <a:ext uri="{FF2B5EF4-FFF2-40B4-BE49-F238E27FC236}">
                  <a16:creationId xmlns:a16="http://schemas.microsoft.com/office/drawing/2014/main" id="{5B8BF827-C44A-82EA-ACCD-4692D75D97C6}"/>
                </a:ext>
              </a:extLst>
            </p:cNvPr>
            <p:cNvCxnSpPr/>
            <p:nvPr/>
          </p:nvCxnSpPr>
          <p:spPr>
            <a:xfrm flipV="1">
              <a:off x="3543640" y="1819743"/>
              <a:ext cx="247650" cy="2289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Přímá spojnice 170">
              <a:extLst>
                <a:ext uri="{FF2B5EF4-FFF2-40B4-BE49-F238E27FC236}">
                  <a16:creationId xmlns:a16="http://schemas.microsoft.com/office/drawing/2014/main" id="{13E8AF72-230D-F834-5E59-12A253E0BD88}"/>
                </a:ext>
              </a:extLst>
            </p:cNvPr>
            <p:cNvCxnSpPr>
              <a:cxnSpLocks/>
            </p:cNvCxnSpPr>
            <p:nvPr/>
          </p:nvCxnSpPr>
          <p:spPr>
            <a:xfrm>
              <a:off x="3755026" y="1827077"/>
              <a:ext cx="247650" cy="22160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Přímá spojnice 171">
              <a:extLst>
                <a:ext uri="{FF2B5EF4-FFF2-40B4-BE49-F238E27FC236}">
                  <a16:creationId xmlns:a16="http://schemas.microsoft.com/office/drawing/2014/main" id="{04B0A7F1-D966-F6E0-663F-0B342A0485D4}"/>
                </a:ext>
              </a:extLst>
            </p:cNvPr>
            <p:cNvCxnSpPr/>
            <p:nvPr/>
          </p:nvCxnSpPr>
          <p:spPr>
            <a:xfrm flipV="1">
              <a:off x="3969853" y="1814071"/>
              <a:ext cx="247650" cy="2289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Přímá spojnice 172">
              <a:extLst>
                <a:ext uri="{FF2B5EF4-FFF2-40B4-BE49-F238E27FC236}">
                  <a16:creationId xmlns:a16="http://schemas.microsoft.com/office/drawing/2014/main" id="{6EE850E7-74A3-7FB7-9ACA-B798F1F9BC41}"/>
                </a:ext>
              </a:extLst>
            </p:cNvPr>
            <p:cNvCxnSpPr>
              <a:cxnSpLocks/>
            </p:cNvCxnSpPr>
            <p:nvPr/>
          </p:nvCxnSpPr>
          <p:spPr>
            <a:xfrm>
              <a:off x="4183330" y="1820727"/>
              <a:ext cx="247650" cy="22160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Přímá spojnice 173">
              <a:extLst>
                <a:ext uri="{FF2B5EF4-FFF2-40B4-BE49-F238E27FC236}">
                  <a16:creationId xmlns:a16="http://schemas.microsoft.com/office/drawing/2014/main" id="{825D1BC0-EB71-0786-43DD-A60DFF22F6B8}"/>
                </a:ext>
              </a:extLst>
            </p:cNvPr>
            <p:cNvCxnSpPr/>
            <p:nvPr/>
          </p:nvCxnSpPr>
          <p:spPr>
            <a:xfrm flipV="1">
              <a:off x="4396066" y="1818003"/>
              <a:ext cx="247650" cy="2289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5" name="Skupina 174">
            <a:extLst>
              <a:ext uri="{FF2B5EF4-FFF2-40B4-BE49-F238E27FC236}">
                <a16:creationId xmlns:a16="http://schemas.microsoft.com/office/drawing/2014/main" id="{25295E52-EC5E-2E79-A44E-F567B37DD31A}"/>
              </a:ext>
            </a:extLst>
          </p:cNvPr>
          <p:cNvGrpSpPr/>
          <p:nvPr/>
        </p:nvGrpSpPr>
        <p:grpSpPr>
          <a:xfrm rot="20011105">
            <a:off x="7551417" y="4810825"/>
            <a:ext cx="2834953" cy="244830"/>
            <a:chOff x="1808763" y="1814071"/>
            <a:chExt cx="2834953" cy="244830"/>
          </a:xfrm>
        </p:grpSpPr>
        <p:cxnSp>
          <p:nvCxnSpPr>
            <p:cNvPr id="176" name="Přímá spojnice 175">
              <a:extLst>
                <a:ext uri="{FF2B5EF4-FFF2-40B4-BE49-F238E27FC236}">
                  <a16:creationId xmlns:a16="http://schemas.microsoft.com/office/drawing/2014/main" id="{9F859F19-239E-CC41-4A5A-8B8BD7BF116A}"/>
                </a:ext>
              </a:extLst>
            </p:cNvPr>
            <p:cNvCxnSpPr/>
            <p:nvPr/>
          </p:nvCxnSpPr>
          <p:spPr>
            <a:xfrm flipV="1">
              <a:off x="1808763" y="1829958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Přímá spojnice 176">
              <a:extLst>
                <a:ext uri="{FF2B5EF4-FFF2-40B4-BE49-F238E27FC236}">
                  <a16:creationId xmlns:a16="http://schemas.microsoft.com/office/drawing/2014/main" id="{905C45BD-AC93-7759-E1DF-D9D6B4C54C15}"/>
                </a:ext>
              </a:extLst>
            </p:cNvPr>
            <p:cNvCxnSpPr>
              <a:cxnSpLocks/>
            </p:cNvCxnSpPr>
            <p:nvPr/>
          </p:nvCxnSpPr>
          <p:spPr>
            <a:xfrm>
              <a:off x="2026942" y="1837292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Přímá spojnice 177">
              <a:extLst>
                <a:ext uri="{FF2B5EF4-FFF2-40B4-BE49-F238E27FC236}">
                  <a16:creationId xmlns:a16="http://schemas.microsoft.com/office/drawing/2014/main" id="{3569B2A5-9762-9295-FE60-58E6DED35759}"/>
                </a:ext>
              </a:extLst>
            </p:cNvPr>
            <p:cNvCxnSpPr/>
            <p:nvPr/>
          </p:nvCxnSpPr>
          <p:spPr>
            <a:xfrm flipV="1">
              <a:off x="2241769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Přímá spojnice 178">
              <a:extLst>
                <a:ext uri="{FF2B5EF4-FFF2-40B4-BE49-F238E27FC236}">
                  <a16:creationId xmlns:a16="http://schemas.microsoft.com/office/drawing/2014/main" id="{4248BA7C-EEA5-06D8-2EFA-C15FFC8B5C53}"/>
                </a:ext>
              </a:extLst>
            </p:cNvPr>
            <p:cNvCxnSpPr>
              <a:cxnSpLocks/>
            </p:cNvCxnSpPr>
            <p:nvPr/>
          </p:nvCxnSpPr>
          <p:spPr>
            <a:xfrm>
              <a:off x="2464771" y="1837292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Přímá spojnice 179">
              <a:extLst>
                <a:ext uri="{FF2B5EF4-FFF2-40B4-BE49-F238E27FC236}">
                  <a16:creationId xmlns:a16="http://schemas.microsoft.com/office/drawing/2014/main" id="{E27E84D5-5D89-3EA8-5344-16F649454F4D}"/>
                </a:ext>
              </a:extLst>
            </p:cNvPr>
            <p:cNvCxnSpPr/>
            <p:nvPr/>
          </p:nvCxnSpPr>
          <p:spPr>
            <a:xfrm flipV="1">
              <a:off x="2679598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Přímá spojnice 180">
              <a:extLst>
                <a:ext uri="{FF2B5EF4-FFF2-40B4-BE49-F238E27FC236}">
                  <a16:creationId xmlns:a16="http://schemas.microsoft.com/office/drawing/2014/main" id="{F6677861-1532-ECCE-4B9C-3BABF48BE6E5}"/>
                </a:ext>
              </a:extLst>
            </p:cNvPr>
            <p:cNvCxnSpPr>
              <a:cxnSpLocks/>
            </p:cNvCxnSpPr>
            <p:nvPr/>
          </p:nvCxnSpPr>
          <p:spPr>
            <a:xfrm>
              <a:off x="2890984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Přímá spojnice 181">
              <a:extLst>
                <a:ext uri="{FF2B5EF4-FFF2-40B4-BE49-F238E27FC236}">
                  <a16:creationId xmlns:a16="http://schemas.microsoft.com/office/drawing/2014/main" id="{BC4C44CD-16B6-C546-3810-739961ED6831}"/>
                </a:ext>
              </a:extLst>
            </p:cNvPr>
            <p:cNvCxnSpPr/>
            <p:nvPr/>
          </p:nvCxnSpPr>
          <p:spPr>
            <a:xfrm flipV="1">
              <a:off x="3105811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Přímá spojnice 182">
              <a:extLst>
                <a:ext uri="{FF2B5EF4-FFF2-40B4-BE49-F238E27FC236}">
                  <a16:creationId xmlns:a16="http://schemas.microsoft.com/office/drawing/2014/main" id="{40CBA616-6C36-3F1D-DBAA-9BD4327AF7FF}"/>
                </a:ext>
              </a:extLst>
            </p:cNvPr>
            <p:cNvCxnSpPr>
              <a:cxnSpLocks/>
            </p:cNvCxnSpPr>
            <p:nvPr/>
          </p:nvCxnSpPr>
          <p:spPr>
            <a:xfrm>
              <a:off x="3328813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Přímá spojnice 183">
              <a:extLst>
                <a:ext uri="{FF2B5EF4-FFF2-40B4-BE49-F238E27FC236}">
                  <a16:creationId xmlns:a16="http://schemas.microsoft.com/office/drawing/2014/main" id="{C030CBF4-57C2-6353-D1F6-F2D27BE8E5DB}"/>
                </a:ext>
              </a:extLst>
            </p:cNvPr>
            <p:cNvCxnSpPr/>
            <p:nvPr/>
          </p:nvCxnSpPr>
          <p:spPr>
            <a:xfrm flipV="1">
              <a:off x="3543640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Přímá spojnice 184">
              <a:extLst>
                <a:ext uri="{FF2B5EF4-FFF2-40B4-BE49-F238E27FC236}">
                  <a16:creationId xmlns:a16="http://schemas.microsoft.com/office/drawing/2014/main" id="{F7C6A61F-01DE-0C90-64DD-343E4E8815FA}"/>
                </a:ext>
              </a:extLst>
            </p:cNvPr>
            <p:cNvCxnSpPr>
              <a:cxnSpLocks/>
            </p:cNvCxnSpPr>
            <p:nvPr/>
          </p:nvCxnSpPr>
          <p:spPr>
            <a:xfrm>
              <a:off x="3755026" y="182707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Přímá spojnice 185">
              <a:extLst>
                <a:ext uri="{FF2B5EF4-FFF2-40B4-BE49-F238E27FC236}">
                  <a16:creationId xmlns:a16="http://schemas.microsoft.com/office/drawing/2014/main" id="{EB3143C2-F3CC-872F-0D1D-598B153B3FFF}"/>
                </a:ext>
              </a:extLst>
            </p:cNvPr>
            <p:cNvCxnSpPr/>
            <p:nvPr/>
          </p:nvCxnSpPr>
          <p:spPr>
            <a:xfrm flipV="1">
              <a:off x="3969853" y="1814071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Přímá spojnice 186">
              <a:extLst>
                <a:ext uri="{FF2B5EF4-FFF2-40B4-BE49-F238E27FC236}">
                  <a16:creationId xmlns:a16="http://schemas.microsoft.com/office/drawing/2014/main" id="{CBD25A6F-E057-67FC-E285-2E6A5809FF51}"/>
                </a:ext>
              </a:extLst>
            </p:cNvPr>
            <p:cNvCxnSpPr>
              <a:cxnSpLocks/>
            </p:cNvCxnSpPr>
            <p:nvPr/>
          </p:nvCxnSpPr>
          <p:spPr>
            <a:xfrm>
              <a:off x="4183330" y="182072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Přímá spojnice 187">
              <a:extLst>
                <a:ext uri="{FF2B5EF4-FFF2-40B4-BE49-F238E27FC236}">
                  <a16:creationId xmlns:a16="http://schemas.microsoft.com/office/drawing/2014/main" id="{ABE19D60-B564-3B79-E479-8F7B94E62279}"/>
                </a:ext>
              </a:extLst>
            </p:cNvPr>
            <p:cNvCxnSpPr/>
            <p:nvPr/>
          </p:nvCxnSpPr>
          <p:spPr>
            <a:xfrm flipV="1">
              <a:off x="4396066" y="181800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9" name="Skupina 188">
            <a:extLst>
              <a:ext uri="{FF2B5EF4-FFF2-40B4-BE49-F238E27FC236}">
                <a16:creationId xmlns:a16="http://schemas.microsoft.com/office/drawing/2014/main" id="{751CED31-137C-AD8B-DA5B-C41C874FEC3C}"/>
              </a:ext>
            </a:extLst>
          </p:cNvPr>
          <p:cNvGrpSpPr/>
          <p:nvPr/>
        </p:nvGrpSpPr>
        <p:grpSpPr>
          <a:xfrm rot="20011105">
            <a:off x="8041356" y="4860425"/>
            <a:ext cx="2834953" cy="244830"/>
            <a:chOff x="1808763" y="1814071"/>
            <a:chExt cx="2834953" cy="244830"/>
          </a:xfrm>
        </p:grpSpPr>
        <p:cxnSp>
          <p:nvCxnSpPr>
            <p:cNvPr id="190" name="Přímá spojnice 189">
              <a:extLst>
                <a:ext uri="{FF2B5EF4-FFF2-40B4-BE49-F238E27FC236}">
                  <a16:creationId xmlns:a16="http://schemas.microsoft.com/office/drawing/2014/main" id="{CB95AD80-D0C1-865A-B43B-0905FE86EFF4}"/>
                </a:ext>
              </a:extLst>
            </p:cNvPr>
            <p:cNvCxnSpPr/>
            <p:nvPr/>
          </p:nvCxnSpPr>
          <p:spPr>
            <a:xfrm flipV="1">
              <a:off x="1808763" y="1829958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Přímá spojnice 190">
              <a:extLst>
                <a:ext uri="{FF2B5EF4-FFF2-40B4-BE49-F238E27FC236}">
                  <a16:creationId xmlns:a16="http://schemas.microsoft.com/office/drawing/2014/main" id="{40EBBCD3-5387-E323-9364-23B20B980876}"/>
                </a:ext>
              </a:extLst>
            </p:cNvPr>
            <p:cNvCxnSpPr>
              <a:cxnSpLocks/>
            </p:cNvCxnSpPr>
            <p:nvPr/>
          </p:nvCxnSpPr>
          <p:spPr>
            <a:xfrm>
              <a:off x="2026942" y="1837292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Přímá spojnice 191">
              <a:extLst>
                <a:ext uri="{FF2B5EF4-FFF2-40B4-BE49-F238E27FC236}">
                  <a16:creationId xmlns:a16="http://schemas.microsoft.com/office/drawing/2014/main" id="{00EA5EF3-8A7C-0B32-3E45-2503A5319A12}"/>
                </a:ext>
              </a:extLst>
            </p:cNvPr>
            <p:cNvCxnSpPr/>
            <p:nvPr/>
          </p:nvCxnSpPr>
          <p:spPr>
            <a:xfrm flipV="1">
              <a:off x="2241769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Přímá spojnice 192">
              <a:extLst>
                <a:ext uri="{FF2B5EF4-FFF2-40B4-BE49-F238E27FC236}">
                  <a16:creationId xmlns:a16="http://schemas.microsoft.com/office/drawing/2014/main" id="{D9E92068-70DC-EDBE-1D4E-0C267B332133}"/>
                </a:ext>
              </a:extLst>
            </p:cNvPr>
            <p:cNvCxnSpPr>
              <a:cxnSpLocks/>
            </p:cNvCxnSpPr>
            <p:nvPr/>
          </p:nvCxnSpPr>
          <p:spPr>
            <a:xfrm>
              <a:off x="2464771" y="1837292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Přímá spojnice 193">
              <a:extLst>
                <a:ext uri="{FF2B5EF4-FFF2-40B4-BE49-F238E27FC236}">
                  <a16:creationId xmlns:a16="http://schemas.microsoft.com/office/drawing/2014/main" id="{ADCB24CC-910B-5810-55C9-96B8431E2F63}"/>
                </a:ext>
              </a:extLst>
            </p:cNvPr>
            <p:cNvCxnSpPr/>
            <p:nvPr/>
          </p:nvCxnSpPr>
          <p:spPr>
            <a:xfrm flipV="1">
              <a:off x="2679598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Přímá spojnice 194">
              <a:extLst>
                <a:ext uri="{FF2B5EF4-FFF2-40B4-BE49-F238E27FC236}">
                  <a16:creationId xmlns:a16="http://schemas.microsoft.com/office/drawing/2014/main" id="{55F8867F-EF15-8369-E37E-836D005303ED}"/>
                </a:ext>
              </a:extLst>
            </p:cNvPr>
            <p:cNvCxnSpPr>
              <a:cxnSpLocks/>
            </p:cNvCxnSpPr>
            <p:nvPr/>
          </p:nvCxnSpPr>
          <p:spPr>
            <a:xfrm>
              <a:off x="2890984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Přímá spojnice 195">
              <a:extLst>
                <a:ext uri="{FF2B5EF4-FFF2-40B4-BE49-F238E27FC236}">
                  <a16:creationId xmlns:a16="http://schemas.microsoft.com/office/drawing/2014/main" id="{BDD19E45-1FC2-E342-3D8A-242DE7CBFA14}"/>
                </a:ext>
              </a:extLst>
            </p:cNvPr>
            <p:cNvCxnSpPr/>
            <p:nvPr/>
          </p:nvCxnSpPr>
          <p:spPr>
            <a:xfrm flipV="1">
              <a:off x="3105811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Přímá spojnice 196">
              <a:extLst>
                <a:ext uri="{FF2B5EF4-FFF2-40B4-BE49-F238E27FC236}">
                  <a16:creationId xmlns:a16="http://schemas.microsoft.com/office/drawing/2014/main" id="{99D814FC-0679-3FFE-316A-97B0F100A52E}"/>
                </a:ext>
              </a:extLst>
            </p:cNvPr>
            <p:cNvCxnSpPr>
              <a:cxnSpLocks/>
            </p:cNvCxnSpPr>
            <p:nvPr/>
          </p:nvCxnSpPr>
          <p:spPr>
            <a:xfrm>
              <a:off x="3328813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8" name="Přímá spojnice 197">
              <a:extLst>
                <a:ext uri="{FF2B5EF4-FFF2-40B4-BE49-F238E27FC236}">
                  <a16:creationId xmlns:a16="http://schemas.microsoft.com/office/drawing/2014/main" id="{6B3D6FBA-FF45-3E42-77F0-4E6D10367450}"/>
                </a:ext>
              </a:extLst>
            </p:cNvPr>
            <p:cNvCxnSpPr/>
            <p:nvPr/>
          </p:nvCxnSpPr>
          <p:spPr>
            <a:xfrm flipV="1">
              <a:off x="3543640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Přímá spojnice 198">
              <a:extLst>
                <a:ext uri="{FF2B5EF4-FFF2-40B4-BE49-F238E27FC236}">
                  <a16:creationId xmlns:a16="http://schemas.microsoft.com/office/drawing/2014/main" id="{A0931D4D-37B9-CF05-D8B9-D33F6805BD83}"/>
                </a:ext>
              </a:extLst>
            </p:cNvPr>
            <p:cNvCxnSpPr>
              <a:cxnSpLocks/>
            </p:cNvCxnSpPr>
            <p:nvPr/>
          </p:nvCxnSpPr>
          <p:spPr>
            <a:xfrm>
              <a:off x="3755026" y="182707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Přímá spojnice 199">
              <a:extLst>
                <a:ext uri="{FF2B5EF4-FFF2-40B4-BE49-F238E27FC236}">
                  <a16:creationId xmlns:a16="http://schemas.microsoft.com/office/drawing/2014/main" id="{9151FE5F-E31D-CBB6-E8C8-CFA1AD64CD34}"/>
                </a:ext>
              </a:extLst>
            </p:cNvPr>
            <p:cNvCxnSpPr/>
            <p:nvPr/>
          </p:nvCxnSpPr>
          <p:spPr>
            <a:xfrm flipV="1">
              <a:off x="3969853" y="1814071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Přímá spojnice 200">
              <a:extLst>
                <a:ext uri="{FF2B5EF4-FFF2-40B4-BE49-F238E27FC236}">
                  <a16:creationId xmlns:a16="http://schemas.microsoft.com/office/drawing/2014/main" id="{947C5523-0168-C27E-7891-265FD5E1C3A1}"/>
                </a:ext>
              </a:extLst>
            </p:cNvPr>
            <p:cNvCxnSpPr>
              <a:cxnSpLocks/>
            </p:cNvCxnSpPr>
            <p:nvPr/>
          </p:nvCxnSpPr>
          <p:spPr>
            <a:xfrm>
              <a:off x="4183330" y="182072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Přímá spojnice 201">
              <a:extLst>
                <a:ext uri="{FF2B5EF4-FFF2-40B4-BE49-F238E27FC236}">
                  <a16:creationId xmlns:a16="http://schemas.microsoft.com/office/drawing/2014/main" id="{64B78992-10AA-AA05-FCFA-61F91D5A2899}"/>
                </a:ext>
              </a:extLst>
            </p:cNvPr>
            <p:cNvCxnSpPr/>
            <p:nvPr/>
          </p:nvCxnSpPr>
          <p:spPr>
            <a:xfrm flipV="1">
              <a:off x="4396066" y="181800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id="{535E38A7-A1DD-541A-705E-9684E3274C20}"/>
              </a:ext>
            </a:extLst>
          </p:cNvPr>
          <p:cNvGrpSpPr/>
          <p:nvPr/>
        </p:nvGrpSpPr>
        <p:grpSpPr>
          <a:xfrm>
            <a:off x="-1" y="-1829"/>
            <a:ext cx="12192001" cy="6859830"/>
            <a:chOff x="-1" y="-1829"/>
            <a:chExt cx="12192001" cy="6859830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D57A3398-41E6-4425-D316-9AA38D9B0B86}"/>
                </a:ext>
              </a:extLst>
            </p:cNvPr>
            <p:cNvSpPr/>
            <p:nvPr/>
          </p:nvSpPr>
          <p:spPr>
            <a:xfrm rot="5400000">
              <a:off x="-3270307" y="3306184"/>
              <a:ext cx="6822123" cy="2815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2D5D2E71-0515-A69B-2B2E-F84F7E007CF4}"/>
                </a:ext>
              </a:extLst>
            </p:cNvPr>
            <p:cNvSpPr/>
            <p:nvPr/>
          </p:nvSpPr>
          <p:spPr>
            <a:xfrm>
              <a:off x="0" y="-1829"/>
              <a:ext cx="12192000" cy="4571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9574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267138-1EF4-D81D-D423-F657DC391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442396"/>
            <a:ext cx="10515600" cy="1325563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Elastomer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8E1DA4-6F7A-B97B-676D-7D262E916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767959"/>
            <a:ext cx="9408133" cy="1953141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bázi pryže – (p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řírodní, fluorovaná, silikonová...)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Vysoká molekulová hmotnost a/nebo zesíťovaná struktura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 depozici na pás snižuje fluiditu oleje (nesteče z pásu)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BC7DD4F-5F83-948B-0035-3437F3182259}"/>
              </a:ext>
            </a:extLst>
          </p:cNvPr>
          <p:cNvSpPr txBox="1"/>
          <p:nvPr/>
        </p:nvSpPr>
        <p:spPr>
          <a:xfrm>
            <a:off x="10611037" y="6488668"/>
            <a:ext cx="158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800" i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 8703664</a:t>
            </a: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638D13A-E460-C571-44D3-ABB4E1F7397C}"/>
              </a:ext>
            </a:extLst>
          </p:cNvPr>
          <p:cNvSpPr txBox="1"/>
          <p:nvPr/>
        </p:nvSpPr>
        <p:spPr>
          <a:xfrm>
            <a:off x="9864275" y="709363"/>
            <a:ext cx="2223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Syntetický kaučuk (příklad)</a:t>
            </a:r>
          </a:p>
        </p:txBody>
      </p:sp>
      <p:sp>
        <p:nvSpPr>
          <p:cNvPr id="2202" name="Obdélník 2201">
            <a:extLst>
              <a:ext uri="{FF2B5EF4-FFF2-40B4-BE49-F238E27FC236}">
                <a16:creationId xmlns:a16="http://schemas.microsoft.com/office/drawing/2014/main" id="{E8997D59-B071-E2F7-DDCF-EF5C178B478E}"/>
              </a:ext>
            </a:extLst>
          </p:cNvPr>
          <p:cNvSpPr/>
          <p:nvPr/>
        </p:nvSpPr>
        <p:spPr>
          <a:xfrm>
            <a:off x="3317860" y="3990924"/>
            <a:ext cx="6289965" cy="231494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03" name="Skupina 2202">
            <a:extLst>
              <a:ext uri="{FF2B5EF4-FFF2-40B4-BE49-F238E27FC236}">
                <a16:creationId xmlns:a16="http://schemas.microsoft.com/office/drawing/2014/main" id="{A2A88012-959D-3289-1112-77845F47A0BA}"/>
              </a:ext>
            </a:extLst>
          </p:cNvPr>
          <p:cNvGrpSpPr/>
          <p:nvPr/>
        </p:nvGrpSpPr>
        <p:grpSpPr>
          <a:xfrm rot="20649851">
            <a:off x="4037481" y="4805979"/>
            <a:ext cx="1262598" cy="131868"/>
            <a:chOff x="1808763" y="1814071"/>
            <a:chExt cx="2834953" cy="244830"/>
          </a:xfrm>
        </p:grpSpPr>
        <p:cxnSp>
          <p:nvCxnSpPr>
            <p:cNvPr id="2204" name="Přímá spojnice 2203">
              <a:extLst>
                <a:ext uri="{FF2B5EF4-FFF2-40B4-BE49-F238E27FC236}">
                  <a16:creationId xmlns:a16="http://schemas.microsoft.com/office/drawing/2014/main" id="{B5CB3476-43DF-2A3B-9F67-CD8C74A2E455}"/>
                </a:ext>
              </a:extLst>
            </p:cNvPr>
            <p:cNvCxnSpPr/>
            <p:nvPr/>
          </p:nvCxnSpPr>
          <p:spPr>
            <a:xfrm flipV="1">
              <a:off x="1808763" y="1829958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05" name="Přímá spojnice 2204">
              <a:extLst>
                <a:ext uri="{FF2B5EF4-FFF2-40B4-BE49-F238E27FC236}">
                  <a16:creationId xmlns:a16="http://schemas.microsoft.com/office/drawing/2014/main" id="{2E7A4ECE-C956-0A68-C036-7B65EAC5D62D}"/>
                </a:ext>
              </a:extLst>
            </p:cNvPr>
            <p:cNvCxnSpPr>
              <a:cxnSpLocks/>
            </p:cNvCxnSpPr>
            <p:nvPr/>
          </p:nvCxnSpPr>
          <p:spPr>
            <a:xfrm>
              <a:off x="2026942" y="1837292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06" name="Přímá spojnice 2205">
              <a:extLst>
                <a:ext uri="{FF2B5EF4-FFF2-40B4-BE49-F238E27FC236}">
                  <a16:creationId xmlns:a16="http://schemas.microsoft.com/office/drawing/2014/main" id="{47AE3B55-6A05-7D68-55F0-B79931088227}"/>
                </a:ext>
              </a:extLst>
            </p:cNvPr>
            <p:cNvCxnSpPr/>
            <p:nvPr/>
          </p:nvCxnSpPr>
          <p:spPr>
            <a:xfrm flipV="1">
              <a:off x="2241769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07" name="Přímá spojnice 2206">
              <a:extLst>
                <a:ext uri="{FF2B5EF4-FFF2-40B4-BE49-F238E27FC236}">
                  <a16:creationId xmlns:a16="http://schemas.microsoft.com/office/drawing/2014/main" id="{1807AE5F-0069-4BB6-5F08-0A4A879CED79}"/>
                </a:ext>
              </a:extLst>
            </p:cNvPr>
            <p:cNvCxnSpPr>
              <a:cxnSpLocks/>
            </p:cNvCxnSpPr>
            <p:nvPr/>
          </p:nvCxnSpPr>
          <p:spPr>
            <a:xfrm>
              <a:off x="2464771" y="1837292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08" name="Přímá spojnice 2207">
              <a:extLst>
                <a:ext uri="{FF2B5EF4-FFF2-40B4-BE49-F238E27FC236}">
                  <a16:creationId xmlns:a16="http://schemas.microsoft.com/office/drawing/2014/main" id="{C5BEC3EE-C0BB-9D50-5B43-6036AEA8D077}"/>
                </a:ext>
              </a:extLst>
            </p:cNvPr>
            <p:cNvCxnSpPr/>
            <p:nvPr/>
          </p:nvCxnSpPr>
          <p:spPr>
            <a:xfrm flipV="1">
              <a:off x="2679598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09" name="Přímá spojnice 2208">
              <a:extLst>
                <a:ext uri="{FF2B5EF4-FFF2-40B4-BE49-F238E27FC236}">
                  <a16:creationId xmlns:a16="http://schemas.microsoft.com/office/drawing/2014/main" id="{43F37D71-8164-8B06-B389-2CA3345EB1CD}"/>
                </a:ext>
              </a:extLst>
            </p:cNvPr>
            <p:cNvCxnSpPr>
              <a:cxnSpLocks/>
            </p:cNvCxnSpPr>
            <p:nvPr/>
          </p:nvCxnSpPr>
          <p:spPr>
            <a:xfrm>
              <a:off x="2890984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10" name="Přímá spojnice 2209">
              <a:extLst>
                <a:ext uri="{FF2B5EF4-FFF2-40B4-BE49-F238E27FC236}">
                  <a16:creationId xmlns:a16="http://schemas.microsoft.com/office/drawing/2014/main" id="{C39B1645-F89B-8461-BCD0-B0739DDA93DB}"/>
                </a:ext>
              </a:extLst>
            </p:cNvPr>
            <p:cNvCxnSpPr/>
            <p:nvPr/>
          </p:nvCxnSpPr>
          <p:spPr>
            <a:xfrm flipV="1">
              <a:off x="3105811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11" name="Přímá spojnice 2210">
              <a:extLst>
                <a:ext uri="{FF2B5EF4-FFF2-40B4-BE49-F238E27FC236}">
                  <a16:creationId xmlns:a16="http://schemas.microsoft.com/office/drawing/2014/main" id="{CC563740-1816-181F-B00E-AC79AAE715B1}"/>
                </a:ext>
              </a:extLst>
            </p:cNvPr>
            <p:cNvCxnSpPr>
              <a:cxnSpLocks/>
            </p:cNvCxnSpPr>
            <p:nvPr/>
          </p:nvCxnSpPr>
          <p:spPr>
            <a:xfrm>
              <a:off x="3328813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12" name="Přímá spojnice 2211">
              <a:extLst>
                <a:ext uri="{FF2B5EF4-FFF2-40B4-BE49-F238E27FC236}">
                  <a16:creationId xmlns:a16="http://schemas.microsoft.com/office/drawing/2014/main" id="{A09277EE-5D0D-E2B4-75F3-42F600E1A963}"/>
                </a:ext>
              </a:extLst>
            </p:cNvPr>
            <p:cNvCxnSpPr/>
            <p:nvPr/>
          </p:nvCxnSpPr>
          <p:spPr>
            <a:xfrm flipV="1">
              <a:off x="3543640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13" name="Přímá spojnice 2212">
              <a:extLst>
                <a:ext uri="{FF2B5EF4-FFF2-40B4-BE49-F238E27FC236}">
                  <a16:creationId xmlns:a16="http://schemas.microsoft.com/office/drawing/2014/main" id="{209D0F19-54C0-AB8E-69B0-7A8262B301C2}"/>
                </a:ext>
              </a:extLst>
            </p:cNvPr>
            <p:cNvCxnSpPr>
              <a:cxnSpLocks/>
            </p:cNvCxnSpPr>
            <p:nvPr/>
          </p:nvCxnSpPr>
          <p:spPr>
            <a:xfrm>
              <a:off x="3755026" y="182707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14" name="Přímá spojnice 2213">
              <a:extLst>
                <a:ext uri="{FF2B5EF4-FFF2-40B4-BE49-F238E27FC236}">
                  <a16:creationId xmlns:a16="http://schemas.microsoft.com/office/drawing/2014/main" id="{27C2CE64-CD6D-814C-91E9-7E65886EE150}"/>
                </a:ext>
              </a:extLst>
            </p:cNvPr>
            <p:cNvCxnSpPr/>
            <p:nvPr/>
          </p:nvCxnSpPr>
          <p:spPr>
            <a:xfrm flipV="1">
              <a:off x="3969853" y="1814071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15" name="Přímá spojnice 2214">
              <a:extLst>
                <a:ext uri="{FF2B5EF4-FFF2-40B4-BE49-F238E27FC236}">
                  <a16:creationId xmlns:a16="http://schemas.microsoft.com/office/drawing/2014/main" id="{B9032940-DFD7-54A6-C1EB-EF0685CA0BFA}"/>
                </a:ext>
              </a:extLst>
            </p:cNvPr>
            <p:cNvCxnSpPr>
              <a:cxnSpLocks/>
            </p:cNvCxnSpPr>
            <p:nvPr/>
          </p:nvCxnSpPr>
          <p:spPr>
            <a:xfrm>
              <a:off x="4183330" y="182072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16" name="Přímá spojnice 2215">
              <a:extLst>
                <a:ext uri="{FF2B5EF4-FFF2-40B4-BE49-F238E27FC236}">
                  <a16:creationId xmlns:a16="http://schemas.microsoft.com/office/drawing/2014/main" id="{6E32F266-F6BA-CD49-0E2E-8336B312CFD3}"/>
                </a:ext>
              </a:extLst>
            </p:cNvPr>
            <p:cNvCxnSpPr/>
            <p:nvPr/>
          </p:nvCxnSpPr>
          <p:spPr>
            <a:xfrm flipV="1">
              <a:off x="4396066" y="181800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17" name="Skupina 2216">
            <a:extLst>
              <a:ext uri="{FF2B5EF4-FFF2-40B4-BE49-F238E27FC236}">
                <a16:creationId xmlns:a16="http://schemas.microsoft.com/office/drawing/2014/main" id="{CCEB9005-4157-FB93-2BAE-5D7198FFBAC1}"/>
              </a:ext>
            </a:extLst>
          </p:cNvPr>
          <p:cNvGrpSpPr/>
          <p:nvPr/>
        </p:nvGrpSpPr>
        <p:grpSpPr>
          <a:xfrm rot="20097187">
            <a:off x="4433242" y="5491394"/>
            <a:ext cx="1262598" cy="131868"/>
            <a:chOff x="1808763" y="1814071"/>
            <a:chExt cx="2834953" cy="244830"/>
          </a:xfrm>
        </p:grpSpPr>
        <p:cxnSp>
          <p:nvCxnSpPr>
            <p:cNvPr id="2218" name="Přímá spojnice 2217">
              <a:extLst>
                <a:ext uri="{FF2B5EF4-FFF2-40B4-BE49-F238E27FC236}">
                  <a16:creationId xmlns:a16="http://schemas.microsoft.com/office/drawing/2014/main" id="{B014E4C3-A84D-93D5-AFD0-3E412F9CFE89}"/>
                </a:ext>
              </a:extLst>
            </p:cNvPr>
            <p:cNvCxnSpPr/>
            <p:nvPr/>
          </p:nvCxnSpPr>
          <p:spPr>
            <a:xfrm flipV="1">
              <a:off x="1808763" y="1829958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19" name="Přímá spojnice 2218">
              <a:extLst>
                <a:ext uri="{FF2B5EF4-FFF2-40B4-BE49-F238E27FC236}">
                  <a16:creationId xmlns:a16="http://schemas.microsoft.com/office/drawing/2014/main" id="{FF12A352-3183-7224-37A1-805800C9C87E}"/>
                </a:ext>
              </a:extLst>
            </p:cNvPr>
            <p:cNvCxnSpPr>
              <a:cxnSpLocks/>
            </p:cNvCxnSpPr>
            <p:nvPr/>
          </p:nvCxnSpPr>
          <p:spPr>
            <a:xfrm>
              <a:off x="2026942" y="1837292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20" name="Přímá spojnice 2219">
              <a:extLst>
                <a:ext uri="{FF2B5EF4-FFF2-40B4-BE49-F238E27FC236}">
                  <a16:creationId xmlns:a16="http://schemas.microsoft.com/office/drawing/2014/main" id="{05A4DB82-5DE8-E0BD-40FC-C11DC260DFFA}"/>
                </a:ext>
              </a:extLst>
            </p:cNvPr>
            <p:cNvCxnSpPr/>
            <p:nvPr/>
          </p:nvCxnSpPr>
          <p:spPr>
            <a:xfrm flipV="1">
              <a:off x="2241769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21" name="Přímá spojnice 2220">
              <a:extLst>
                <a:ext uri="{FF2B5EF4-FFF2-40B4-BE49-F238E27FC236}">
                  <a16:creationId xmlns:a16="http://schemas.microsoft.com/office/drawing/2014/main" id="{7A8E7C93-914F-1440-0288-A7376836A648}"/>
                </a:ext>
              </a:extLst>
            </p:cNvPr>
            <p:cNvCxnSpPr>
              <a:cxnSpLocks/>
            </p:cNvCxnSpPr>
            <p:nvPr/>
          </p:nvCxnSpPr>
          <p:spPr>
            <a:xfrm>
              <a:off x="2464771" y="1837292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22" name="Přímá spojnice 2221">
              <a:extLst>
                <a:ext uri="{FF2B5EF4-FFF2-40B4-BE49-F238E27FC236}">
                  <a16:creationId xmlns:a16="http://schemas.microsoft.com/office/drawing/2014/main" id="{61944B01-9BEF-6B10-FDF2-731F4C228C88}"/>
                </a:ext>
              </a:extLst>
            </p:cNvPr>
            <p:cNvCxnSpPr/>
            <p:nvPr/>
          </p:nvCxnSpPr>
          <p:spPr>
            <a:xfrm flipV="1">
              <a:off x="2679598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23" name="Přímá spojnice 2222">
              <a:extLst>
                <a:ext uri="{FF2B5EF4-FFF2-40B4-BE49-F238E27FC236}">
                  <a16:creationId xmlns:a16="http://schemas.microsoft.com/office/drawing/2014/main" id="{6E95A68C-74B6-B07B-801F-EFDC9A61CE30}"/>
                </a:ext>
              </a:extLst>
            </p:cNvPr>
            <p:cNvCxnSpPr>
              <a:cxnSpLocks/>
            </p:cNvCxnSpPr>
            <p:nvPr/>
          </p:nvCxnSpPr>
          <p:spPr>
            <a:xfrm>
              <a:off x="2890984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24" name="Přímá spojnice 2223">
              <a:extLst>
                <a:ext uri="{FF2B5EF4-FFF2-40B4-BE49-F238E27FC236}">
                  <a16:creationId xmlns:a16="http://schemas.microsoft.com/office/drawing/2014/main" id="{04BCA90B-57C7-62E5-38C9-73DFCF7D0D06}"/>
                </a:ext>
              </a:extLst>
            </p:cNvPr>
            <p:cNvCxnSpPr/>
            <p:nvPr/>
          </p:nvCxnSpPr>
          <p:spPr>
            <a:xfrm flipV="1">
              <a:off x="3105811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25" name="Přímá spojnice 2224">
              <a:extLst>
                <a:ext uri="{FF2B5EF4-FFF2-40B4-BE49-F238E27FC236}">
                  <a16:creationId xmlns:a16="http://schemas.microsoft.com/office/drawing/2014/main" id="{5DAA0EB8-0F93-E4FD-3BCA-86227F0468F6}"/>
                </a:ext>
              </a:extLst>
            </p:cNvPr>
            <p:cNvCxnSpPr>
              <a:cxnSpLocks/>
            </p:cNvCxnSpPr>
            <p:nvPr/>
          </p:nvCxnSpPr>
          <p:spPr>
            <a:xfrm>
              <a:off x="3328813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26" name="Přímá spojnice 2225">
              <a:extLst>
                <a:ext uri="{FF2B5EF4-FFF2-40B4-BE49-F238E27FC236}">
                  <a16:creationId xmlns:a16="http://schemas.microsoft.com/office/drawing/2014/main" id="{7F3651DD-4A2C-6A89-13D1-F16946626DD9}"/>
                </a:ext>
              </a:extLst>
            </p:cNvPr>
            <p:cNvCxnSpPr/>
            <p:nvPr/>
          </p:nvCxnSpPr>
          <p:spPr>
            <a:xfrm flipV="1">
              <a:off x="3543640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27" name="Přímá spojnice 2226">
              <a:extLst>
                <a:ext uri="{FF2B5EF4-FFF2-40B4-BE49-F238E27FC236}">
                  <a16:creationId xmlns:a16="http://schemas.microsoft.com/office/drawing/2014/main" id="{853E29A0-E963-EB63-3480-78DAACF62196}"/>
                </a:ext>
              </a:extLst>
            </p:cNvPr>
            <p:cNvCxnSpPr>
              <a:cxnSpLocks/>
            </p:cNvCxnSpPr>
            <p:nvPr/>
          </p:nvCxnSpPr>
          <p:spPr>
            <a:xfrm>
              <a:off x="3755026" y="182707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28" name="Přímá spojnice 2227">
              <a:extLst>
                <a:ext uri="{FF2B5EF4-FFF2-40B4-BE49-F238E27FC236}">
                  <a16:creationId xmlns:a16="http://schemas.microsoft.com/office/drawing/2014/main" id="{AFB130FF-E452-7848-BDC5-0BCFA6EE6A65}"/>
                </a:ext>
              </a:extLst>
            </p:cNvPr>
            <p:cNvCxnSpPr/>
            <p:nvPr/>
          </p:nvCxnSpPr>
          <p:spPr>
            <a:xfrm flipV="1">
              <a:off x="3969853" y="1814071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29" name="Přímá spojnice 2228">
              <a:extLst>
                <a:ext uri="{FF2B5EF4-FFF2-40B4-BE49-F238E27FC236}">
                  <a16:creationId xmlns:a16="http://schemas.microsoft.com/office/drawing/2014/main" id="{57936DF4-8AD3-BD13-9417-F5AF04810DCE}"/>
                </a:ext>
              </a:extLst>
            </p:cNvPr>
            <p:cNvCxnSpPr>
              <a:cxnSpLocks/>
            </p:cNvCxnSpPr>
            <p:nvPr/>
          </p:nvCxnSpPr>
          <p:spPr>
            <a:xfrm>
              <a:off x="4183330" y="182072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30" name="Přímá spojnice 2229">
              <a:extLst>
                <a:ext uri="{FF2B5EF4-FFF2-40B4-BE49-F238E27FC236}">
                  <a16:creationId xmlns:a16="http://schemas.microsoft.com/office/drawing/2014/main" id="{6E78397D-2690-DEAE-7A16-255F372199C6}"/>
                </a:ext>
              </a:extLst>
            </p:cNvPr>
            <p:cNvCxnSpPr/>
            <p:nvPr/>
          </p:nvCxnSpPr>
          <p:spPr>
            <a:xfrm flipV="1">
              <a:off x="4396066" y="181800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31" name="Skupina 2230">
            <a:extLst>
              <a:ext uri="{FF2B5EF4-FFF2-40B4-BE49-F238E27FC236}">
                <a16:creationId xmlns:a16="http://schemas.microsoft.com/office/drawing/2014/main" id="{721519F2-FEFB-FF6F-7221-85C000B8B1A0}"/>
              </a:ext>
            </a:extLst>
          </p:cNvPr>
          <p:cNvGrpSpPr/>
          <p:nvPr/>
        </p:nvGrpSpPr>
        <p:grpSpPr>
          <a:xfrm rot="20649851">
            <a:off x="4276571" y="4959614"/>
            <a:ext cx="1262598" cy="131868"/>
            <a:chOff x="1808763" y="1814071"/>
            <a:chExt cx="2834953" cy="244830"/>
          </a:xfrm>
        </p:grpSpPr>
        <p:cxnSp>
          <p:nvCxnSpPr>
            <p:cNvPr id="2232" name="Přímá spojnice 2231">
              <a:extLst>
                <a:ext uri="{FF2B5EF4-FFF2-40B4-BE49-F238E27FC236}">
                  <a16:creationId xmlns:a16="http://schemas.microsoft.com/office/drawing/2014/main" id="{78E74203-F77C-DB64-811F-6C1DF751D5A2}"/>
                </a:ext>
              </a:extLst>
            </p:cNvPr>
            <p:cNvCxnSpPr/>
            <p:nvPr/>
          </p:nvCxnSpPr>
          <p:spPr>
            <a:xfrm flipV="1">
              <a:off x="1808763" y="1829958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33" name="Přímá spojnice 2232">
              <a:extLst>
                <a:ext uri="{FF2B5EF4-FFF2-40B4-BE49-F238E27FC236}">
                  <a16:creationId xmlns:a16="http://schemas.microsoft.com/office/drawing/2014/main" id="{C3F528B8-EC00-5985-86C1-DF2BC529C5A9}"/>
                </a:ext>
              </a:extLst>
            </p:cNvPr>
            <p:cNvCxnSpPr>
              <a:cxnSpLocks/>
            </p:cNvCxnSpPr>
            <p:nvPr/>
          </p:nvCxnSpPr>
          <p:spPr>
            <a:xfrm>
              <a:off x="2026942" y="1837292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34" name="Přímá spojnice 2233">
              <a:extLst>
                <a:ext uri="{FF2B5EF4-FFF2-40B4-BE49-F238E27FC236}">
                  <a16:creationId xmlns:a16="http://schemas.microsoft.com/office/drawing/2014/main" id="{41171A3C-AD34-33BD-982B-15A05952F562}"/>
                </a:ext>
              </a:extLst>
            </p:cNvPr>
            <p:cNvCxnSpPr/>
            <p:nvPr/>
          </p:nvCxnSpPr>
          <p:spPr>
            <a:xfrm flipV="1">
              <a:off x="2241769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35" name="Přímá spojnice 2234">
              <a:extLst>
                <a:ext uri="{FF2B5EF4-FFF2-40B4-BE49-F238E27FC236}">
                  <a16:creationId xmlns:a16="http://schemas.microsoft.com/office/drawing/2014/main" id="{024A896E-560B-7D90-0CDB-7FDD198B1A28}"/>
                </a:ext>
              </a:extLst>
            </p:cNvPr>
            <p:cNvCxnSpPr>
              <a:cxnSpLocks/>
            </p:cNvCxnSpPr>
            <p:nvPr/>
          </p:nvCxnSpPr>
          <p:spPr>
            <a:xfrm>
              <a:off x="2464771" y="1837292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36" name="Přímá spojnice 2235">
              <a:extLst>
                <a:ext uri="{FF2B5EF4-FFF2-40B4-BE49-F238E27FC236}">
                  <a16:creationId xmlns:a16="http://schemas.microsoft.com/office/drawing/2014/main" id="{3BD34C6D-9877-5012-44EB-4E52FC629AB5}"/>
                </a:ext>
              </a:extLst>
            </p:cNvPr>
            <p:cNvCxnSpPr/>
            <p:nvPr/>
          </p:nvCxnSpPr>
          <p:spPr>
            <a:xfrm flipV="1">
              <a:off x="2679598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37" name="Přímá spojnice 2236">
              <a:extLst>
                <a:ext uri="{FF2B5EF4-FFF2-40B4-BE49-F238E27FC236}">
                  <a16:creationId xmlns:a16="http://schemas.microsoft.com/office/drawing/2014/main" id="{124187A6-4942-2596-861A-00B81A1FC888}"/>
                </a:ext>
              </a:extLst>
            </p:cNvPr>
            <p:cNvCxnSpPr>
              <a:cxnSpLocks/>
            </p:cNvCxnSpPr>
            <p:nvPr/>
          </p:nvCxnSpPr>
          <p:spPr>
            <a:xfrm>
              <a:off x="2890984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38" name="Přímá spojnice 2237">
              <a:extLst>
                <a:ext uri="{FF2B5EF4-FFF2-40B4-BE49-F238E27FC236}">
                  <a16:creationId xmlns:a16="http://schemas.microsoft.com/office/drawing/2014/main" id="{7B852AC2-3937-1016-F26B-D4C1CEBDDB09}"/>
                </a:ext>
              </a:extLst>
            </p:cNvPr>
            <p:cNvCxnSpPr/>
            <p:nvPr/>
          </p:nvCxnSpPr>
          <p:spPr>
            <a:xfrm flipV="1">
              <a:off x="3105811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39" name="Přímá spojnice 2238">
              <a:extLst>
                <a:ext uri="{FF2B5EF4-FFF2-40B4-BE49-F238E27FC236}">
                  <a16:creationId xmlns:a16="http://schemas.microsoft.com/office/drawing/2014/main" id="{CE32B98E-1EB6-E01C-C35B-6AC8FECD1BF9}"/>
                </a:ext>
              </a:extLst>
            </p:cNvPr>
            <p:cNvCxnSpPr>
              <a:cxnSpLocks/>
            </p:cNvCxnSpPr>
            <p:nvPr/>
          </p:nvCxnSpPr>
          <p:spPr>
            <a:xfrm>
              <a:off x="3328813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40" name="Přímá spojnice 2239">
              <a:extLst>
                <a:ext uri="{FF2B5EF4-FFF2-40B4-BE49-F238E27FC236}">
                  <a16:creationId xmlns:a16="http://schemas.microsoft.com/office/drawing/2014/main" id="{569AE104-5951-2700-9D25-4DB162747F20}"/>
                </a:ext>
              </a:extLst>
            </p:cNvPr>
            <p:cNvCxnSpPr/>
            <p:nvPr/>
          </p:nvCxnSpPr>
          <p:spPr>
            <a:xfrm flipV="1">
              <a:off x="3543640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41" name="Přímá spojnice 2240">
              <a:extLst>
                <a:ext uri="{FF2B5EF4-FFF2-40B4-BE49-F238E27FC236}">
                  <a16:creationId xmlns:a16="http://schemas.microsoft.com/office/drawing/2014/main" id="{39B03707-D22F-B097-28DC-BAA9E7950D96}"/>
                </a:ext>
              </a:extLst>
            </p:cNvPr>
            <p:cNvCxnSpPr>
              <a:cxnSpLocks/>
            </p:cNvCxnSpPr>
            <p:nvPr/>
          </p:nvCxnSpPr>
          <p:spPr>
            <a:xfrm>
              <a:off x="3755026" y="182707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42" name="Přímá spojnice 2241">
              <a:extLst>
                <a:ext uri="{FF2B5EF4-FFF2-40B4-BE49-F238E27FC236}">
                  <a16:creationId xmlns:a16="http://schemas.microsoft.com/office/drawing/2014/main" id="{21B5B396-257F-6933-65DE-7F74D5AAE54A}"/>
                </a:ext>
              </a:extLst>
            </p:cNvPr>
            <p:cNvCxnSpPr/>
            <p:nvPr/>
          </p:nvCxnSpPr>
          <p:spPr>
            <a:xfrm flipV="1">
              <a:off x="3969853" y="1814071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43" name="Přímá spojnice 2242">
              <a:extLst>
                <a:ext uri="{FF2B5EF4-FFF2-40B4-BE49-F238E27FC236}">
                  <a16:creationId xmlns:a16="http://schemas.microsoft.com/office/drawing/2014/main" id="{B27B580E-42C2-C22A-D84D-E29C34B73B00}"/>
                </a:ext>
              </a:extLst>
            </p:cNvPr>
            <p:cNvCxnSpPr>
              <a:cxnSpLocks/>
            </p:cNvCxnSpPr>
            <p:nvPr/>
          </p:nvCxnSpPr>
          <p:spPr>
            <a:xfrm>
              <a:off x="4183330" y="182072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44" name="Přímá spojnice 2243">
              <a:extLst>
                <a:ext uri="{FF2B5EF4-FFF2-40B4-BE49-F238E27FC236}">
                  <a16:creationId xmlns:a16="http://schemas.microsoft.com/office/drawing/2014/main" id="{384B9F12-F621-8143-DB74-2B05F1CFC452}"/>
                </a:ext>
              </a:extLst>
            </p:cNvPr>
            <p:cNvCxnSpPr/>
            <p:nvPr/>
          </p:nvCxnSpPr>
          <p:spPr>
            <a:xfrm flipV="1">
              <a:off x="4396066" y="181800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45" name="Skupina 2244">
            <a:extLst>
              <a:ext uri="{FF2B5EF4-FFF2-40B4-BE49-F238E27FC236}">
                <a16:creationId xmlns:a16="http://schemas.microsoft.com/office/drawing/2014/main" id="{DC9D77B8-9AC8-B3C9-29D3-71A19515A50E}"/>
              </a:ext>
            </a:extLst>
          </p:cNvPr>
          <p:cNvGrpSpPr/>
          <p:nvPr/>
        </p:nvGrpSpPr>
        <p:grpSpPr>
          <a:xfrm rot="19800870">
            <a:off x="5753229" y="4760074"/>
            <a:ext cx="1262598" cy="131868"/>
            <a:chOff x="1808763" y="1814071"/>
            <a:chExt cx="2834953" cy="244830"/>
          </a:xfrm>
        </p:grpSpPr>
        <p:cxnSp>
          <p:nvCxnSpPr>
            <p:cNvPr id="2246" name="Přímá spojnice 2245">
              <a:extLst>
                <a:ext uri="{FF2B5EF4-FFF2-40B4-BE49-F238E27FC236}">
                  <a16:creationId xmlns:a16="http://schemas.microsoft.com/office/drawing/2014/main" id="{D20653F0-36B6-E7AF-EAF5-1C7350FB08A9}"/>
                </a:ext>
              </a:extLst>
            </p:cNvPr>
            <p:cNvCxnSpPr/>
            <p:nvPr/>
          </p:nvCxnSpPr>
          <p:spPr>
            <a:xfrm flipV="1">
              <a:off x="1808763" y="1829958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47" name="Přímá spojnice 2246">
              <a:extLst>
                <a:ext uri="{FF2B5EF4-FFF2-40B4-BE49-F238E27FC236}">
                  <a16:creationId xmlns:a16="http://schemas.microsoft.com/office/drawing/2014/main" id="{808BBA36-A5F6-7EB4-CD55-4BC0B9B342C0}"/>
                </a:ext>
              </a:extLst>
            </p:cNvPr>
            <p:cNvCxnSpPr>
              <a:cxnSpLocks/>
            </p:cNvCxnSpPr>
            <p:nvPr/>
          </p:nvCxnSpPr>
          <p:spPr>
            <a:xfrm>
              <a:off x="2026942" y="1837292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48" name="Přímá spojnice 2247">
              <a:extLst>
                <a:ext uri="{FF2B5EF4-FFF2-40B4-BE49-F238E27FC236}">
                  <a16:creationId xmlns:a16="http://schemas.microsoft.com/office/drawing/2014/main" id="{62B9F098-3EBE-5413-F529-4DD9F4A40DF9}"/>
                </a:ext>
              </a:extLst>
            </p:cNvPr>
            <p:cNvCxnSpPr/>
            <p:nvPr/>
          </p:nvCxnSpPr>
          <p:spPr>
            <a:xfrm flipV="1">
              <a:off x="2241769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49" name="Přímá spojnice 2248">
              <a:extLst>
                <a:ext uri="{FF2B5EF4-FFF2-40B4-BE49-F238E27FC236}">
                  <a16:creationId xmlns:a16="http://schemas.microsoft.com/office/drawing/2014/main" id="{A877B5CA-BAF5-6FA3-1EA3-15F4CE23C045}"/>
                </a:ext>
              </a:extLst>
            </p:cNvPr>
            <p:cNvCxnSpPr>
              <a:cxnSpLocks/>
            </p:cNvCxnSpPr>
            <p:nvPr/>
          </p:nvCxnSpPr>
          <p:spPr>
            <a:xfrm>
              <a:off x="2464771" y="1837292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50" name="Přímá spojnice 2249">
              <a:extLst>
                <a:ext uri="{FF2B5EF4-FFF2-40B4-BE49-F238E27FC236}">
                  <a16:creationId xmlns:a16="http://schemas.microsoft.com/office/drawing/2014/main" id="{625C0C18-D02C-0F17-CA5E-F841437D8859}"/>
                </a:ext>
              </a:extLst>
            </p:cNvPr>
            <p:cNvCxnSpPr/>
            <p:nvPr/>
          </p:nvCxnSpPr>
          <p:spPr>
            <a:xfrm flipV="1">
              <a:off x="2679598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51" name="Přímá spojnice 2250">
              <a:extLst>
                <a:ext uri="{FF2B5EF4-FFF2-40B4-BE49-F238E27FC236}">
                  <a16:creationId xmlns:a16="http://schemas.microsoft.com/office/drawing/2014/main" id="{DDEDE333-54AC-5F92-963D-BAD5416E5E44}"/>
                </a:ext>
              </a:extLst>
            </p:cNvPr>
            <p:cNvCxnSpPr>
              <a:cxnSpLocks/>
            </p:cNvCxnSpPr>
            <p:nvPr/>
          </p:nvCxnSpPr>
          <p:spPr>
            <a:xfrm>
              <a:off x="2890984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52" name="Přímá spojnice 2251">
              <a:extLst>
                <a:ext uri="{FF2B5EF4-FFF2-40B4-BE49-F238E27FC236}">
                  <a16:creationId xmlns:a16="http://schemas.microsoft.com/office/drawing/2014/main" id="{2B2B2F14-E055-9E59-9AE6-C9D785684256}"/>
                </a:ext>
              </a:extLst>
            </p:cNvPr>
            <p:cNvCxnSpPr/>
            <p:nvPr/>
          </p:nvCxnSpPr>
          <p:spPr>
            <a:xfrm flipV="1">
              <a:off x="3105811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53" name="Přímá spojnice 2252">
              <a:extLst>
                <a:ext uri="{FF2B5EF4-FFF2-40B4-BE49-F238E27FC236}">
                  <a16:creationId xmlns:a16="http://schemas.microsoft.com/office/drawing/2014/main" id="{6B7AB193-9222-E918-2C62-6BC94F8F8B45}"/>
                </a:ext>
              </a:extLst>
            </p:cNvPr>
            <p:cNvCxnSpPr>
              <a:cxnSpLocks/>
            </p:cNvCxnSpPr>
            <p:nvPr/>
          </p:nvCxnSpPr>
          <p:spPr>
            <a:xfrm>
              <a:off x="3328813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54" name="Přímá spojnice 2253">
              <a:extLst>
                <a:ext uri="{FF2B5EF4-FFF2-40B4-BE49-F238E27FC236}">
                  <a16:creationId xmlns:a16="http://schemas.microsoft.com/office/drawing/2014/main" id="{FE178A39-5F54-6970-1867-4B83D94B9982}"/>
                </a:ext>
              </a:extLst>
            </p:cNvPr>
            <p:cNvCxnSpPr/>
            <p:nvPr/>
          </p:nvCxnSpPr>
          <p:spPr>
            <a:xfrm flipV="1">
              <a:off x="3543640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55" name="Přímá spojnice 2254">
              <a:extLst>
                <a:ext uri="{FF2B5EF4-FFF2-40B4-BE49-F238E27FC236}">
                  <a16:creationId xmlns:a16="http://schemas.microsoft.com/office/drawing/2014/main" id="{F7C6F506-F67D-3F99-4065-2D45307EDBC3}"/>
                </a:ext>
              </a:extLst>
            </p:cNvPr>
            <p:cNvCxnSpPr>
              <a:cxnSpLocks/>
            </p:cNvCxnSpPr>
            <p:nvPr/>
          </p:nvCxnSpPr>
          <p:spPr>
            <a:xfrm>
              <a:off x="3755026" y="182707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56" name="Přímá spojnice 2255">
              <a:extLst>
                <a:ext uri="{FF2B5EF4-FFF2-40B4-BE49-F238E27FC236}">
                  <a16:creationId xmlns:a16="http://schemas.microsoft.com/office/drawing/2014/main" id="{7277F642-29E1-50FC-7C65-02026A90BA06}"/>
                </a:ext>
              </a:extLst>
            </p:cNvPr>
            <p:cNvCxnSpPr/>
            <p:nvPr/>
          </p:nvCxnSpPr>
          <p:spPr>
            <a:xfrm flipV="1">
              <a:off x="3969853" y="1814071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57" name="Přímá spojnice 2256">
              <a:extLst>
                <a:ext uri="{FF2B5EF4-FFF2-40B4-BE49-F238E27FC236}">
                  <a16:creationId xmlns:a16="http://schemas.microsoft.com/office/drawing/2014/main" id="{4B481B1A-1576-0729-D639-D7591E8AAC41}"/>
                </a:ext>
              </a:extLst>
            </p:cNvPr>
            <p:cNvCxnSpPr>
              <a:cxnSpLocks/>
            </p:cNvCxnSpPr>
            <p:nvPr/>
          </p:nvCxnSpPr>
          <p:spPr>
            <a:xfrm>
              <a:off x="4183330" y="182072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58" name="Přímá spojnice 2257">
              <a:extLst>
                <a:ext uri="{FF2B5EF4-FFF2-40B4-BE49-F238E27FC236}">
                  <a16:creationId xmlns:a16="http://schemas.microsoft.com/office/drawing/2014/main" id="{5AC4F16E-368F-EAFF-D747-269983289B7C}"/>
                </a:ext>
              </a:extLst>
            </p:cNvPr>
            <p:cNvCxnSpPr/>
            <p:nvPr/>
          </p:nvCxnSpPr>
          <p:spPr>
            <a:xfrm flipV="1">
              <a:off x="4396066" y="181800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59" name="Skupina 2258">
            <a:extLst>
              <a:ext uri="{FF2B5EF4-FFF2-40B4-BE49-F238E27FC236}">
                <a16:creationId xmlns:a16="http://schemas.microsoft.com/office/drawing/2014/main" id="{95534B1A-67A8-F69C-8550-FED6E0E17777}"/>
              </a:ext>
            </a:extLst>
          </p:cNvPr>
          <p:cNvGrpSpPr/>
          <p:nvPr/>
        </p:nvGrpSpPr>
        <p:grpSpPr>
          <a:xfrm rot="20070417">
            <a:off x="7020287" y="4723914"/>
            <a:ext cx="1262598" cy="131868"/>
            <a:chOff x="1808763" y="1814071"/>
            <a:chExt cx="2834953" cy="244830"/>
          </a:xfrm>
        </p:grpSpPr>
        <p:cxnSp>
          <p:nvCxnSpPr>
            <p:cNvPr id="2260" name="Přímá spojnice 2259">
              <a:extLst>
                <a:ext uri="{FF2B5EF4-FFF2-40B4-BE49-F238E27FC236}">
                  <a16:creationId xmlns:a16="http://schemas.microsoft.com/office/drawing/2014/main" id="{109607F2-B394-C73B-723E-02629A8676BD}"/>
                </a:ext>
              </a:extLst>
            </p:cNvPr>
            <p:cNvCxnSpPr/>
            <p:nvPr/>
          </p:nvCxnSpPr>
          <p:spPr>
            <a:xfrm flipV="1">
              <a:off x="1808763" y="1829958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61" name="Přímá spojnice 2260">
              <a:extLst>
                <a:ext uri="{FF2B5EF4-FFF2-40B4-BE49-F238E27FC236}">
                  <a16:creationId xmlns:a16="http://schemas.microsoft.com/office/drawing/2014/main" id="{F919B55E-2D0F-DC05-18DE-71E36F1226F9}"/>
                </a:ext>
              </a:extLst>
            </p:cNvPr>
            <p:cNvCxnSpPr>
              <a:cxnSpLocks/>
            </p:cNvCxnSpPr>
            <p:nvPr/>
          </p:nvCxnSpPr>
          <p:spPr>
            <a:xfrm>
              <a:off x="2026942" y="1837292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62" name="Přímá spojnice 2261">
              <a:extLst>
                <a:ext uri="{FF2B5EF4-FFF2-40B4-BE49-F238E27FC236}">
                  <a16:creationId xmlns:a16="http://schemas.microsoft.com/office/drawing/2014/main" id="{C215DF54-C1BD-9048-A467-6865DE3BA2BB}"/>
                </a:ext>
              </a:extLst>
            </p:cNvPr>
            <p:cNvCxnSpPr/>
            <p:nvPr/>
          </p:nvCxnSpPr>
          <p:spPr>
            <a:xfrm flipV="1">
              <a:off x="2241769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63" name="Přímá spojnice 2262">
              <a:extLst>
                <a:ext uri="{FF2B5EF4-FFF2-40B4-BE49-F238E27FC236}">
                  <a16:creationId xmlns:a16="http://schemas.microsoft.com/office/drawing/2014/main" id="{09DB5AAA-0635-1592-506D-0C2EAB451F92}"/>
                </a:ext>
              </a:extLst>
            </p:cNvPr>
            <p:cNvCxnSpPr>
              <a:cxnSpLocks/>
            </p:cNvCxnSpPr>
            <p:nvPr/>
          </p:nvCxnSpPr>
          <p:spPr>
            <a:xfrm>
              <a:off x="2464771" y="1837292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64" name="Přímá spojnice 2263">
              <a:extLst>
                <a:ext uri="{FF2B5EF4-FFF2-40B4-BE49-F238E27FC236}">
                  <a16:creationId xmlns:a16="http://schemas.microsoft.com/office/drawing/2014/main" id="{56E80886-628F-0A32-3420-206649C24D33}"/>
                </a:ext>
              </a:extLst>
            </p:cNvPr>
            <p:cNvCxnSpPr/>
            <p:nvPr/>
          </p:nvCxnSpPr>
          <p:spPr>
            <a:xfrm flipV="1">
              <a:off x="2679598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65" name="Přímá spojnice 2264">
              <a:extLst>
                <a:ext uri="{FF2B5EF4-FFF2-40B4-BE49-F238E27FC236}">
                  <a16:creationId xmlns:a16="http://schemas.microsoft.com/office/drawing/2014/main" id="{28C6A283-2D70-C484-9472-7993B011D42B}"/>
                </a:ext>
              </a:extLst>
            </p:cNvPr>
            <p:cNvCxnSpPr>
              <a:cxnSpLocks/>
            </p:cNvCxnSpPr>
            <p:nvPr/>
          </p:nvCxnSpPr>
          <p:spPr>
            <a:xfrm>
              <a:off x="2890984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66" name="Přímá spojnice 2265">
              <a:extLst>
                <a:ext uri="{FF2B5EF4-FFF2-40B4-BE49-F238E27FC236}">
                  <a16:creationId xmlns:a16="http://schemas.microsoft.com/office/drawing/2014/main" id="{E10A7087-6EB1-9AF1-D2D8-6BB5B58A9B54}"/>
                </a:ext>
              </a:extLst>
            </p:cNvPr>
            <p:cNvCxnSpPr/>
            <p:nvPr/>
          </p:nvCxnSpPr>
          <p:spPr>
            <a:xfrm flipV="1">
              <a:off x="3105811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67" name="Přímá spojnice 2266">
              <a:extLst>
                <a:ext uri="{FF2B5EF4-FFF2-40B4-BE49-F238E27FC236}">
                  <a16:creationId xmlns:a16="http://schemas.microsoft.com/office/drawing/2014/main" id="{379B8109-E34C-B31D-674B-E55E4F974032}"/>
                </a:ext>
              </a:extLst>
            </p:cNvPr>
            <p:cNvCxnSpPr>
              <a:cxnSpLocks/>
            </p:cNvCxnSpPr>
            <p:nvPr/>
          </p:nvCxnSpPr>
          <p:spPr>
            <a:xfrm>
              <a:off x="3328813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68" name="Přímá spojnice 2267">
              <a:extLst>
                <a:ext uri="{FF2B5EF4-FFF2-40B4-BE49-F238E27FC236}">
                  <a16:creationId xmlns:a16="http://schemas.microsoft.com/office/drawing/2014/main" id="{B4450057-ABA3-6D62-20F5-2BFCAB0722AD}"/>
                </a:ext>
              </a:extLst>
            </p:cNvPr>
            <p:cNvCxnSpPr/>
            <p:nvPr/>
          </p:nvCxnSpPr>
          <p:spPr>
            <a:xfrm flipV="1">
              <a:off x="3543640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69" name="Přímá spojnice 2268">
              <a:extLst>
                <a:ext uri="{FF2B5EF4-FFF2-40B4-BE49-F238E27FC236}">
                  <a16:creationId xmlns:a16="http://schemas.microsoft.com/office/drawing/2014/main" id="{B4B31E0C-C169-B1CD-41BA-19105F452B4D}"/>
                </a:ext>
              </a:extLst>
            </p:cNvPr>
            <p:cNvCxnSpPr>
              <a:cxnSpLocks/>
            </p:cNvCxnSpPr>
            <p:nvPr/>
          </p:nvCxnSpPr>
          <p:spPr>
            <a:xfrm>
              <a:off x="3755026" y="182707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70" name="Přímá spojnice 2269">
              <a:extLst>
                <a:ext uri="{FF2B5EF4-FFF2-40B4-BE49-F238E27FC236}">
                  <a16:creationId xmlns:a16="http://schemas.microsoft.com/office/drawing/2014/main" id="{2C8D839C-E71A-8943-4A07-D3C195131A61}"/>
                </a:ext>
              </a:extLst>
            </p:cNvPr>
            <p:cNvCxnSpPr/>
            <p:nvPr/>
          </p:nvCxnSpPr>
          <p:spPr>
            <a:xfrm flipV="1">
              <a:off x="3969853" y="1814071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71" name="Přímá spojnice 2270">
              <a:extLst>
                <a:ext uri="{FF2B5EF4-FFF2-40B4-BE49-F238E27FC236}">
                  <a16:creationId xmlns:a16="http://schemas.microsoft.com/office/drawing/2014/main" id="{20B5E6F7-E695-9886-6084-CF3DECE71CEF}"/>
                </a:ext>
              </a:extLst>
            </p:cNvPr>
            <p:cNvCxnSpPr>
              <a:cxnSpLocks/>
            </p:cNvCxnSpPr>
            <p:nvPr/>
          </p:nvCxnSpPr>
          <p:spPr>
            <a:xfrm>
              <a:off x="4183330" y="182072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72" name="Přímá spojnice 2271">
              <a:extLst>
                <a:ext uri="{FF2B5EF4-FFF2-40B4-BE49-F238E27FC236}">
                  <a16:creationId xmlns:a16="http://schemas.microsoft.com/office/drawing/2014/main" id="{4F6AD5EA-FAD1-D0FA-6A4C-A68D07BC9AC6}"/>
                </a:ext>
              </a:extLst>
            </p:cNvPr>
            <p:cNvCxnSpPr/>
            <p:nvPr/>
          </p:nvCxnSpPr>
          <p:spPr>
            <a:xfrm flipV="1">
              <a:off x="4396066" y="181800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06" name="Skupina 2305">
            <a:extLst>
              <a:ext uri="{FF2B5EF4-FFF2-40B4-BE49-F238E27FC236}">
                <a16:creationId xmlns:a16="http://schemas.microsoft.com/office/drawing/2014/main" id="{E3927594-7342-BE72-94C9-E11F65170024}"/>
              </a:ext>
            </a:extLst>
          </p:cNvPr>
          <p:cNvGrpSpPr/>
          <p:nvPr/>
        </p:nvGrpSpPr>
        <p:grpSpPr>
          <a:xfrm>
            <a:off x="3748905" y="373431"/>
            <a:ext cx="5822388" cy="1049915"/>
            <a:chOff x="984938" y="4525369"/>
            <a:chExt cx="5822388" cy="1049915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DEF268DD-A474-D493-63BB-8029E5BDB5EF}"/>
                </a:ext>
              </a:extLst>
            </p:cNvPr>
            <p:cNvCxnSpPr>
              <a:cxnSpLocks/>
            </p:cNvCxnSpPr>
            <p:nvPr/>
          </p:nvCxnSpPr>
          <p:spPr>
            <a:xfrm>
              <a:off x="984938" y="5548830"/>
              <a:ext cx="570363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E093DB76-9463-01FB-0A37-999FC2475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3870" y="5073909"/>
              <a:ext cx="245188" cy="488691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2B0A8571-16E8-DBEA-EFB5-2E5FEC9F64AF}"/>
                </a:ext>
              </a:extLst>
            </p:cNvPr>
            <p:cNvCxnSpPr>
              <a:cxnSpLocks/>
            </p:cNvCxnSpPr>
            <p:nvPr/>
          </p:nvCxnSpPr>
          <p:spPr>
            <a:xfrm>
              <a:off x="1752361" y="5088974"/>
              <a:ext cx="511228" cy="7143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91" name="Přímá spojnice 2190">
              <a:extLst>
                <a:ext uri="{FF2B5EF4-FFF2-40B4-BE49-F238E27FC236}">
                  <a16:creationId xmlns:a16="http://schemas.microsoft.com/office/drawing/2014/main" id="{365A7E1D-FD87-3905-1E10-D056635802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39503" y="5081690"/>
              <a:ext cx="212377" cy="486451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75" name="Přímá spojnice 2274">
              <a:extLst>
                <a:ext uri="{FF2B5EF4-FFF2-40B4-BE49-F238E27FC236}">
                  <a16:creationId xmlns:a16="http://schemas.microsoft.com/office/drawing/2014/main" id="{AF695841-AC18-3F4D-02E6-74E47A5888CF}"/>
                </a:ext>
              </a:extLst>
            </p:cNvPr>
            <p:cNvCxnSpPr>
              <a:cxnSpLocks/>
            </p:cNvCxnSpPr>
            <p:nvPr/>
          </p:nvCxnSpPr>
          <p:spPr>
            <a:xfrm>
              <a:off x="1751845" y="4993820"/>
              <a:ext cx="511228" cy="7143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76" name="Přímá spojnice 2275">
              <a:extLst>
                <a:ext uri="{FF2B5EF4-FFF2-40B4-BE49-F238E27FC236}">
                  <a16:creationId xmlns:a16="http://schemas.microsoft.com/office/drawing/2014/main" id="{8906875D-F894-56F1-5330-7621AC0162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9915" y="4525369"/>
              <a:ext cx="245188" cy="488691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77" name="Přímá spojnice 2276">
              <a:extLst>
                <a:ext uri="{FF2B5EF4-FFF2-40B4-BE49-F238E27FC236}">
                  <a16:creationId xmlns:a16="http://schemas.microsoft.com/office/drawing/2014/main" id="{176F238D-CBA6-80EB-925F-68B1FB948E02}"/>
                </a:ext>
              </a:extLst>
            </p:cNvPr>
            <p:cNvCxnSpPr>
              <a:cxnSpLocks/>
            </p:cNvCxnSpPr>
            <p:nvPr/>
          </p:nvCxnSpPr>
          <p:spPr>
            <a:xfrm>
              <a:off x="2423818" y="5551727"/>
              <a:ext cx="570363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78" name="Přímá spojnice 2277">
              <a:extLst>
                <a:ext uri="{FF2B5EF4-FFF2-40B4-BE49-F238E27FC236}">
                  <a16:creationId xmlns:a16="http://schemas.microsoft.com/office/drawing/2014/main" id="{27A5B65B-8444-3DDE-BEB0-4B55C807AF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72750" y="5076806"/>
              <a:ext cx="245188" cy="488691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79" name="Přímá spojnice 2278">
              <a:extLst>
                <a:ext uri="{FF2B5EF4-FFF2-40B4-BE49-F238E27FC236}">
                  <a16:creationId xmlns:a16="http://schemas.microsoft.com/office/drawing/2014/main" id="{078351C1-3DA6-9898-4863-F5A0070D5EFD}"/>
                </a:ext>
              </a:extLst>
            </p:cNvPr>
            <p:cNvCxnSpPr>
              <a:cxnSpLocks/>
            </p:cNvCxnSpPr>
            <p:nvPr/>
          </p:nvCxnSpPr>
          <p:spPr>
            <a:xfrm>
              <a:off x="3191241" y="5091871"/>
              <a:ext cx="511228" cy="7143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80" name="Přímá spojnice 2279">
              <a:extLst>
                <a:ext uri="{FF2B5EF4-FFF2-40B4-BE49-F238E27FC236}">
                  <a16:creationId xmlns:a16="http://schemas.microsoft.com/office/drawing/2014/main" id="{052E90FB-22E2-58B8-8189-8A116359C1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78383" y="5084587"/>
              <a:ext cx="212377" cy="486451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81" name="Přímá spojnice 2280">
              <a:extLst>
                <a:ext uri="{FF2B5EF4-FFF2-40B4-BE49-F238E27FC236}">
                  <a16:creationId xmlns:a16="http://schemas.microsoft.com/office/drawing/2014/main" id="{11FDA266-CA0C-D436-77F7-4FCC3F2B0E47}"/>
                </a:ext>
              </a:extLst>
            </p:cNvPr>
            <p:cNvCxnSpPr>
              <a:cxnSpLocks/>
            </p:cNvCxnSpPr>
            <p:nvPr/>
          </p:nvCxnSpPr>
          <p:spPr>
            <a:xfrm>
              <a:off x="3190725" y="4996717"/>
              <a:ext cx="511228" cy="7143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82" name="Přímá spojnice 2281">
              <a:extLst>
                <a:ext uri="{FF2B5EF4-FFF2-40B4-BE49-F238E27FC236}">
                  <a16:creationId xmlns:a16="http://schemas.microsoft.com/office/drawing/2014/main" id="{EEA49F1F-9132-BAD4-F107-4F1B8F12F0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8795" y="4528266"/>
              <a:ext cx="245188" cy="488691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94" name="Přímá spojnice 2293">
              <a:extLst>
                <a:ext uri="{FF2B5EF4-FFF2-40B4-BE49-F238E27FC236}">
                  <a16:creationId xmlns:a16="http://schemas.microsoft.com/office/drawing/2014/main" id="{6F0B4709-1CCE-4220-6343-2AB721532CE0}"/>
                </a:ext>
              </a:extLst>
            </p:cNvPr>
            <p:cNvCxnSpPr>
              <a:cxnSpLocks/>
            </p:cNvCxnSpPr>
            <p:nvPr/>
          </p:nvCxnSpPr>
          <p:spPr>
            <a:xfrm>
              <a:off x="3868281" y="5553076"/>
              <a:ext cx="570363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95" name="Přímá spojnice 2294">
              <a:extLst>
                <a:ext uri="{FF2B5EF4-FFF2-40B4-BE49-F238E27FC236}">
                  <a16:creationId xmlns:a16="http://schemas.microsoft.com/office/drawing/2014/main" id="{F012A296-B898-7BC1-24BA-51E60A8603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17213" y="5078155"/>
              <a:ext cx="245188" cy="488691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96" name="Přímá spojnice 2295">
              <a:extLst>
                <a:ext uri="{FF2B5EF4-FFF2-40B4-BE49-F238E27FC236}">
                  <a16:creationId xmlns:a16="http://schemas.microsoft.com/office/drawing/2014/main" id="{BDB4E8F0-3B45-6F69-794F-C0407930B9FE}"/>
                </a:ext>
              </a:extLst>
            </p:cNvPr>
            <p:cNvCxnSpPr>
              <a:cxnSpLocks/>
            </p:cNvCxnSpPr>
            <p:nvPr/>
          </p:nvCxnSpPr>
          <p:spPr>
            <a:xfrm>
              <a:off x="4635704" y="5093220"/>
              <a:ext cx="511228" cy="7143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97" name="Přímá spojnice 2296">
              <a:extLst>
                <a:ext uri="{FF2B5EF4-FFF2-40B4-BE49-F238E27FC236}">
                  <a16:creationId xmlns:a16="http://schemas.microsoft.com/office/drawing/2014/main" id="{8410B324-E0D6-87DF-EFF4-208390203F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22846" y="5085936"/>
              <a:ext cx="212377" cy="486451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98" name="Přímá spojnice 2297">
              <a:extLst>
                <a:ext uri="{FF2B5EF4-FFF2-40B4-BE49-F238E27FC236}">
                  <a16:creationId xmlns:a16="http://schemas.microsoft.com/office/drawing/2014/main" id="{B6741FCE-8138-6643-3AAD-D1EFDE25084F}"/>
                </a:ext>
              </a:extLst>
            </p:cNvPr>
            <p:cNvCxnSpPr>
              <a:cxnSpLocks/>
            </p:cNvCxnSpPr>
            <p:nvPr/>
          </p:nvCxnSpPr>
          <p:spPr>
            <a:xfrm>
              <a:off x="4635188" y="4998066"/>
              <a:ext cx="511228" cy="7143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99" name="Přímá spojnice 2298">
              <a:extLst>
                <a:ext uri="{FF2B5EF4-FFF2-40B4-BE49-F238E27FC236}">
                  <a16:creationId xmlns:a16="http://schemas.microsoft.com/office/drawing/2014/main" id="{4D86AE66-6822-D497-D0E2-7BFE8DEAA1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23258" y="4529615"/>
              <a:ext cx="245188" cy="488691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00" name="Přímá spojnice 2299">
              <a:extLst>
                <a:ext uri="{FF2B5EF4-FFF2-40B4-BE49-F238E27FC236}">
                  <a16:creationId xmlns:a16="http://schemas.microsoft.com/office/drawing/2014/main" id="{D42A8878-B150-B008-1329-1A4C41ADEB91}"/>
                </a:ext>
              </a:extLst>
            </p:cNvPr>
            <p:cNvCxnSpPr>
              <a:cxnSpLocks/>
            </p:cNvCxnSpPr>
            <p:nvPr/>
          </p:nvCxnSpPr>
          <p:spPr>
            <a:xfrm>
              <a:off x="5307161" y="5555973"/>
              <a:ext cx="570363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01" name="Přímá spojnice 2300">
              <a:extLst>
                <a:ext uri="{FF2B5EF4-FFF2-40B4-BE49-F238E27FC236}">
                  <a16:creationId xmlns:a16="http://schemas.microsoft.com/office/drawing/2014/main" id="{5833D193-9B63-C3B1-9C4C-00DA85A5F5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56093" y="5081052"/>
              <a:ext cx="245188" cy="488691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02" name="Přímá spojnice 2301">
              <a:extLst>
                <a:ext uri="{FF2B5EF4-FFF2-40B4-BE49-F238E27FC236}">
                  <a16:creationId xmlns:a16="http://schemas.microsoft.com/office/drawing/2014/main" id="{C2DACC1E-ADDF-C6F0-E53F-C79560D53837}"/>
                </a:ext>
              </a:extLst>
            </p:cNvPr>
            <p:cNvCxnSpPr>
              <a:cxnSpLocks/>
            </p:cNvCxnSpPr>
            <p:nvPr/>
          </p:nvCxnSpPr>
          <p:spPr>
            <a:xfrm>
              <a:off x="6074584" y="5096117"/>
              <a:ext cx="511228" cy="7143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03" name="Přímá spojnice 2302">
              <a:extLst>
                <a:ext uri="{FF2B5EF4-FFF2-40B4-BE49-F238E27FC236}">
                  <a16:creationId xmlns:a16="http://schemas.microsoft.com/office/drawing/2014/main" id="{50B25516-EE74-5750-0825-000708454B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61726" y="5088833"/>
              <a:ext cx="212377" cy="486451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04" name="Přímá spojnice 2303">
              <a:extLst>
                <a:ext uri="{FF2B5EF4-FFF2-40B4-BE49-F238E27FC236}">
                  <a16:creationId xmlns:a16="http://schemas.microsoft.com/office/drawing/2014/main" id="{B2FE5ACD-FB48-477E-CA4F-3D4F827A94BB}"/>
                </a:ext>
              </a:extLst>
            </p:cNvPr>
            <p:cNvCxnSpPr>
              <a:cxnSpLocks/>
            </p:cNvCxnSpPr>
            <p:nvPr/>
          </p:nvCxnSpPr>
          <p:spPr>
            <a:xfrm>
              <a:off x="6074068" y="5000963"/>
              <a:ext cx="511228" cy="7143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05" name="Přímá spojnice 2304">
              <a:extLst>
                <a:ext uri="{FF2B5EF4-FFF2-40B4-BE49-F238E27FC236}">
                  <a16:creationId xmlns:a16="http://schemas.microsoft.com/office/drawing/2014/main" id="{37AC8FC1-5C04-A424-5CD1-306EDE4E76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62138" y="4532512"/>
              <a:ext cx="245188" cy="488691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07" name="Skupina 2306">
            <a:extLst>
              <a:ext uri="{FF2B5EF4-FFF2-40B4-BE49-F238E27FC236}">
                <a16:creationId xmlns:a16="http://schemas.microsoft.com/office/drawing/2014/main" id="{8D0DF3AD-4394-BC63-CE73-B3330BF38DF0}"/>
              </a:ext>
            </a:extLst>
          </p:cNvPr>
          <p:cNvGrpSpPr/>
          <p:nvPr/>
        </p:nvGrpSpPr>
        <p:grpSpPr>
          <a:xfrm rot="20271864">
            <a:off x="4788774" y="4916002"/>
            <a:ext cx="1258584" cy="269898"/>
            <a:chOff x="984938" y="4525369"/>
            <a:chExt cx="5822388" cy="1049915"/>
          </a:xfrm>
        </p:grpSpPr>
        <p:cxnSp>
          <p:nvCxnSpPr>
            <p:cNvPr id="2308" name="Přímá spojnice 2307">
              <a:extLst>
                <a:ext uri="{FF2B5EF4-FFF2-40B4-BE49-F238E27FC236}">
                  <a16:creationId xmlns:a16="http://schemas.microsoft.com/office/drawing/2014/main" id="{7254CAB5-E4ED-8236-C8DB-436BA533A89F}"/>
                </a:ext>
              </a:extLst>
            </p:cNvPr>
            <p:cNvCxnSpPr>
              <a:cxnSpLocks/>
            </p:cNvCxnSpPr>
            <p:nvPr/>
          </p:nvCxnSpPr>
          <p:spPr>
            <a:xfrm>
              <a:off x="984938" y="5548830"/>
              <a:ext cx="570363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09" name="Přímá spojnice 2308">
              <a:extLst>
                <a:ext uri="{FF2B5EF4-FFF2-40B4-BE49-F238E27FC236}">
                  <a16:creationId xmlns:a16="http://schemas.microsoft.com/office/drawing/2014/main" id="{F99EBFDF-2866-BC18-BE1C-3A54D6FCD5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3870" y="5073909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10" name="Přímá spojnice 2309">
              <a:extLst>
                <a:ext uri="{FF2B5EF4-FFF2-40B4-BE49-F238E27FC236}">
                  <a16:creationId xmlns:a16="http://schemas.microsoft.com/office/drawing/2014/main" id="{C22715B9-E526-29AE-C334-C5692164D3CD}"/>
                </a:ext>
              </a:extLst>
            </p:cNvPr>
            <p:cNvCxnSpPr>
              <a:cxnSpLocks/>
            </p:cNvCxnSpPr>
            <p:nvPr/>
          </p:nvCxnSpPr>
          <p:spPr>
            <a:xfrm>
              <a:off x="1752361" y="5088974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11" name="Přímá spojnice 2310">
              <a:extLst>
                <a:ext uri="{FF2B5EF4-FFF2-40B4-BE49-F238E27FC236}">
                  <a16:creationId xmlns:a16="http://schemas.microsoft.com/office/drawing/2014/main" id="{D7B61119-0004-71BE-1570-8B1FD1F40F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39503" y="5081690"/>
              <a:ext cx="212377" cy="48645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12" name="Přímá spojnice 2311">
              <a:extLst>
                <a:ext uri="{FF2B5EF4-FFF2-40B4-BE49-F238E27FC236}">
                  <a16:creationId xmlns:a16="http://schemas.microsoft.com/office/drawing/2014/main" id="{E800855D-A558-A27E-1EEB-9695DFCCD841}"/>
                </a:ext>
              </a:extLst>
            </p:cNvPr>
            <p:cNvCxnSpPr>
              <a:cxnSpLocks/>
            </p:cNvCxnSpPr>
            <p:nvPr/>
          </p:nvCxnSpPr>
          <p:spPr>
            <a:xfrm>
              <a:off x="1751845" y="4993820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13" name="Přímá spojnice 2312">
              <a:extLst>
                <a:ext uri="{FF2B5EF4-FFF2-40B4-BE49-F238E27FC236}">
                  <a16:creationId xmlns:a16="http://schemas.microsoft.com/office/drawing/2014/main" id="{0DA0B54F-F2A5-216A-E167-B6989F35BF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9915" y="4525369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14" name="Přímá spojnice 2313">
              <a:extLst>
                <a:ext uri="{FF2B5EF4-FFF2-40B4-BE49-F238E27FC236}">
                  <a16:creationId xmlns:a16="http://schemas.microsoft.com/office/drawing/2014/main" id="{3124D2E7-532E-B69C-6658-13BDB9D81AE3}"/>
                </a:ext>
              </a:extLst>
            </p:cNvPr>
            <p:cNvCxnSpPr>
              <a:cxnSpLocks/>
            </p:cNvCxnSpPr>
            <p:nvPr/>
          </p:nvCxnSpPr>
          <p:spPr>
            <a:xfrm>
              <a:off x="2423818" y="5551727"/>
              <a:ext cx="570363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15" name="Přímá spojnice 2314">
              <a:extLst>
                <a:ext uri="{FF2B5EF4-FFF2-40B4-BE49-F238E27FC236}">
                  <a16:creationId xmlns:a16="http://schemas.microsoft.com/office/drawing/2014/main" id="{74DEF687-45CA-2E55-0295-B9A4E34EC9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72750" y="5076806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16" name="Přímá spojnice 2315">
              <a:extLst>
                <a:ext uri="{FF2B5EF4-FFF2-40B4-BE49-F238E27FC236}">
                  <a16:creationId xmlns:a16="http://schemas.microsoft.com/office/drawing/2014/main" id="{7A07E88C-BB13-3D43-2442-CE8CFC38498F}"/>
                </a:ext>
              </a:extLst>
            </p:cNvPr>
            <p:cNvCxnSpPr>
              <a:cxnSpLocks/>
            </p:cNvCxnSpPr>
            <p:nvPr/>
          </p:nvCxnSpPr>
          <p:spPr>
            <a:xfrm>
              <a:off x="3191241" y="5091871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17" name="Přímá spojnice 2316">
              <a:extLst>
                <a:ext uri="{FF2B5EF4-FFF2-40B4-BE49-F238E27FC236}">
                  <a16:creationId xmlns:a16="http://schemas.microsoft.com/office/drawing/2014/main" id="{40C7FC19-2051-179B-7856-79AEEB212D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78383" y="5084587"/>
              <a:ext cx="212377" cy="48645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18" name="Přímá spojnice 2317">
              <a:extLst>
                <a:ext uri="{FF2B5EF4-FFF2-40B4-BE49-F238E27FC236}">
                  <a16:creationId xmlns:a16="http://schemas.microsoft.com/office/drawing/2014/main" id="{B2DCF902-112C-D2CD-8C1A-A5D3EDE93C4D}"/>
                </a:ext>
              </a:extLst>
            </p:cNvPr>
            <p:cNvCxnSpPr>
              <a:cxnSpLocks/>
            </p:cNvCxnSpPr>
            <p:nvPr/>
          </p:nvCxnSpPr>
          <p:spPr>
            <a:xfrm>
              <a:off x="3190725" y="4996717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19" name="Přímá spojnice 2318">
              <a:extLst>
                <a:ext uri="{FF2B5EF4-FFF2-40B4-BE49-F238E27FC236}">
                  <a16:creationId xmlns:a16="http://schemas.microsoft.com/office/drawing/2014/main" id="{0A686BF1-32BA-5BC2-2461-BDE93A87D5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8795" y="4528266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20" name="Přímá spojnice 2319">
              <a:extLst>
                <a:ext uri="{FF2B5EF4-FFF2-40B4-BE49-F238E27FC236}">
                  <a16:creationId xmlns:a16="http://schemas.microsoft.com/office/drawing/2014/main" id="{2F0DA04D-9806-F3A8-343B-2CE8E3F4577A}"/>
                </a:ext>
              </a:extLst>
            </p:cNvPr>
            <p:cNvCxnSpPr>
              <a:cxnSpLocks/>
            </p:cNvCxnSpPr>
            <p:nvPr/>
          </p:nvCxnSpPr>
          <p:spPr>
            <a:xfrm>
              <a:off x="3868281" y="5553076"/>
              <a:ext cx="570363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21" name="Přímá spojnice 2320">
              <a:extLst>
                <a:ext uri="{FF2B5EF4-FFF2-40B4-BE49-F238E27FC236}">
                  <a16:creationId xmlns:a16="http://schemas.microsoft.com/office/drawing/2014/main" id="{2726BCC7-A4BC-441D-E414-817287BCD6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17213" y="5078155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22" name="Přímá spojnice 2321">
              <a:extLst>
                <a:ext uri="{FF2B5EF4-FFF2-40B4-BE49-F238E27FC236}">
                  <a16:creationId xmlns:a16="http://schemas.microsoft.com/office/drawing/2014/main" id="{F6B2BDF2-D5CD-1AB8-D959-ED9B3C9708F7}"/>
                </a:ext>
              </a:extLst>
            </p:cNvPr>
            <p:cNvCxnSpPr>
              <a:cxnSpLocks/>
            </p:cNvCxnSpPr>
            <p:nvPr/>
          </p:nvCxnSpPr>
          <p:spPr>
            <a:xfrm>
              <a:off x="4635704" y="5093220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23" name="Přímá spojnice 2322">
              <a:extLst>
                <a:ext uri="{FF2B5EF4-FFF2-40B4-BE49-F238E27FC236}">
                  <a16:creationId xmlns:a16="http://schemas.microsoft.com/office/drawing/2014/main" id="{1EF8F64F-A7A3-D9BF-AF9C-F47F163EC3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22846" y="5085936"/>
              <a:ext cx="212377" cy="48645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24" name="Přímá spojnice 2323">
              <a:extLst>
                <a:ext uri="{FF2B5EF4-FFF2-40B4-BE49-F238E27FC236}">
                  <a16:creationId xmlns:a16="http://schemas.microsoft.com/office/drawing/2014/main" id="{343420E6-42E5-7C4F-4271-6B7A46DBCACE}"/>
                </a:ext>
              </a:extLst>
            </p:cNvPr>
            <p:cNvCxnSpPr>
              <a:cxnSpLocks/>
            </p:cNvCxnSpPr>
            <p:nvPr/>
          </p:nvCxnSpPr>
          <p:spPr>
            <a:xfrm>
              <a:off x="4635188" y="4998066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25" name="Přímá spojnice 2324">
              <a:extLst>
                <a:ext uri="{FF2B5EF4-FFF2-40B4-BE49-F238E27FC236}">
                  <a16:creationId xmlns:a16="http://schemas.microsoft.com/office/drawing/2014/main" id="{F74E9E61-6CFA-7ED9-3AEA-F320ADD9D4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23258" y="4529615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26" name="Přímá spojnice 2325">
              <a:extLst>
                <a:ext uri="{FF2B5EF4-FFF2-40B4-BE49-F238E27FC236}">
                  <a16:creationId xmlns:a16="http://schemas.microsoft.com/office/drawing/2014/main" id="{ADECDBC9-4FA0-BB6E-859D-497E88D4AC50}"/>
                </a:ext>
              </a:extLst>
            </p:cNvPr>
            <p:cNvCxnSpPr>
              <a:cxnSpLocks/>
            </p:cNvCxnSpPr>
            <p:nvPr/>
          </p:nvCxnSpPr>
          <p:spPr>
            <a:xfrm>
              <a:off x="5307161" y="5555973"/>
              <a:ext cx="570363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27" name="Přímá spojnice 2326">
              <a:extLst>
                <a:ext uri="{FF2B5EF4-FFF2-40B4-BE49-F238E27FC236}">
                  <a16:creationId xmlns:a16="http://schemas.microsoft.com/office/drawing/2014/main" id="{07DB6322-1D30-6173-FFA8-94B091A6E4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56093" y="5081052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28" name="Přímá spojnice 2327">
              <a:extLst>
                <a:ext uri="{FF2B5EF4-FFF2-40B4-BE49-F238E27FC236}">
                  <a16:creationId xmlns:a16="http://schemas.microsoft.com/office/drawing/2014/main" id="{7BB7A8C5-2D72-7163-E4C1-0CB510694313}"/>
                </a:ext>
              </a:extLst>
            </p:cNvPr>
            <p:cNvCxnSpPr>
              <a:cxnSpLocks/>
            </p:cNvCxnSpPr>
            <p:nvPr/>
          </p:nvCxnSpPr>
          <p:spPr>
            <a:xfrm>
              <a:off x="6074584" y="5096117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29" name="Přímá spojnice 2328">
              <a:extLst>
                <a:ext uri="{FF2B5EF4-FFF2-40B4-BE49-F238E27FC236}">
                  <a16:creationId xmlns:a16="http://schemas.microsoft.com/office/drawing/2014/main" id="{9C95B80A-D17D-FC61-6902-763F584236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61726" y="5088833"/>
              <a:ext cx="212377" cy="48645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30" name="Přímá spojnice 2329">
              <a:extLst>
                <a:ext uri="{FF2B5EF4-FFF2-40B4-BE49-F238E27FC236}">
                  <a16:creationId xmlns:a16="http://schemas.microsoft.com/office/drawing/2014/main" id="{98ECCAE1-0EC3-6416-A2E1-1CA9EA9D0C8E}"/>
                </a:ext>
              </a:extLst>
            </p:cNvPr>
            <p:cNvCxnSpPr>
              <a:cxnSpLocks/>
            </p:cNvCxnSpPr>
            <p:nvPr/>
          </p:nvCxnSpPr>
          <p:spPr>
            <a:xfrm>
              <a:off x="6074068" y="5000963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31" name="Přímá spojnice 2330">
              <a:extLst>
                <a:ext uri="{FF2B5EF4-FFF2-40B4-BE49-F238E27FC236}">
                  <a16:creationId xmlns:a16="http://schemas.microsoft.com/office/drawing/2014/main" id="{99FAACC0-C4DC-A776-3D75-25A3F95B52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62138" y="4532512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32" name="Skupina 2331">
            <a:extLst>
              <a:ext uri="{FF2B5EF4-FFF2-40B4-BE49-F238E27FC236}">
                <a16:creationId xmlns:a16="http://schemas.microsoft.com/office/drawing/2014/main" id="{CAF83489-F0EE-3CA3-07F9-C3673E2C3CCE}"/>
              </a:ext>
            </a:extLst>
          </p:cNvPr>
          <p:cNvGrpSpPr/>
          <p:nvPr/>
        </p:nvGrpSpPr>
        <p:grpSpPr>
          <a:xfrm rot="19831545">
            <a:off x="6386898" y="4699186"/>
            <a:ext cx="1258584" cy="269898"/>
            <a:chOff x="984938" y="4525369"/>
            <a:chExt cx="5822388" cy="1049915"/>
          </a:xfrm>
        </p:grpSpPr>
        <p:cxnSp>
          <p:nvCxnSpPr>
            <p:cNvPr id="2333" name="Přímá spojnice 2332">
              <a:extLst>
                <a:ext uri="{FF2B5EF4-FFF2-40B4-BE49-F238E27FC236}">
                  <a16:creationId xmlns:a16="http://schemas.microsoft.com/office/drawing/2014/main" id="{0071D650-E7E9-7B43-960A-33E060C11D0D}"/>
                </a:ext>
              </a:extLst>
            </p:cNvPr>
            <p:cNvCxnSpPr>
              <a:cxnSpLocks/>
            </p:cNvCxnSpPr>
            <p:nvPr/>
          </p:nvCxnSpPr>
          <p:spPr>
            <a:xfrm>
              <a:off x="984938" y="5548830"/>
              <a:ext cx="570363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34" name="Přímá spojnice 2333">
              <a:extLst>
                <a:ext uri="{FF2B5EF4-FFF2-40B4-BE49-F238E27FC236}">
                  <a16:creationId xmlns:a16="http://schemas.microsoft.com/office/drawing/2014/main" id="{A58FCE04-ADA5-2D50-1819-22A56F1069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3870" y="5073909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35" name="Přímá spojnice 2334">
              <a:extLst>
                <a:ext uri="{FF2B5EF4-FFF2-40B4-BE49-F238E27FC236}">
                  <a16:creationId xmlns:a16="http://schemas.microsoft.com/office/drawing/2014/main" id="{A0816330-7A6F-BD5D-9B26-8E6B1E9D815E}"/>
                </a:ext>
              </a:extLst>
            </p:cNvPr>
            <p:cNvCxnSpPr>
              <a:cxnSpLocks/>
            </p:cNvCxnSpPr>
            <p:nvPr/>
          </p:nvCxnSpPr>
          <p:spPr>
            <a:xfrm>
              <a:off x="1752361" y="5088974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36" name="Přímá spojnice 2335">
              <a:extLst>
                <a:ext uri="{FF2B5EF4-FFF2-40B4-BE49-F238E27FC236}">
                  <a16:creationId xmlns:a16="http://schemas.microsoft.com/office/drawing/2014/main" id="{B21E6F01-A17B-954D-073E-428398E51B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39503" y="5081690"/>
              <a:ext cx="212377" cy="48645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37" name="Přímá spojnice 2336">
              <a:extLst>
                <a:ext uri="{FF2B5EF4-FFF2-40B4-BE49-F238E27FC236}">
                  <a16:creationId xmlns:a16="http://schemas.microsoft.com/office/drawing/2014/main" id="{F3ECC4B0-7692-47EE-8F71-396742D7BC24}"/>
                </a:ext>
              </a:extLst>
            </p:cNvPr>
            <p:cNvCxnSpPr>
              <a:cxnSpLocks/>
            </p:cNvCxnSpPr>
            <p:nvPr/>
          </p:nvCxnSpPr>
          <p:spPr>
            <a:xfrm>
              <a:off x="1751845" y="4993820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38" name="Přímá spojnice 2337">
              <a:extLst>
                <a:ext uri="{FF2B5EF4-FFF2-40B4-BE49-F238E27FC236}">
                  <a16:creationId xmlns:a16="http://schemas.microsoft.com/office/drawing/2014/main" id="{621C319E-8159-9663-E682-38CD407A7E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9915" y="4525369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39" name="Přímá spojnice 2338">
              <a:extLst>
                <a:ext uri="{FF2B5EF4-FFF2-40B4-BE49-F238E27FC236}">
                  <a16:creationId xmlns:a16="http://schemas.microsoft.com/office/drawing/2014/main" id="{4384328E-F77A-008E-A3F3-26F65A2C943A}"/>
                </a:ext>
              </a:extLst>
            </p:cNvPr>
            <p:cNvCxnSpPr>
              <a:cxnSpLocks/>
            </p:cNvCxnSpPr>
            <p:nvPr/>
          </p:nvCxnSpPr>
          <p:spPr>
            <a:xfrm>
              <a:off x="2423818" y="5551727"/>
              <a:ext cx="570363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40" name="Přímá spojnice 2339">
              <a:extLst>
                <a:ext uri="{FF2B5EF4-FFF2-40B4-BE49-F238E27FC236}">
                  <a16:creationId xmlns:a16="http://schemas.microsoft.com/office/drawing/2014/main" id="{7FDA8098-5602-0D9D-E7F1-0192011192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72750" y="5076806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41" name="Přímá spojnice 2340">
              <a:extLst>
                <a:ext uri="{FF2B5EF4-FFF2-40B4-BE49-F238E27FC236}">
                  <a16:creationId xmlns:a16="http://schemas.microsoft.com/office/drawing/2014/main" id="{44D8F372-0E9B-E2D5-5104-DE4D21178006}"/>
                </a:ext>
              </a:extLst>
            </p:cNvPr>
            <p:cNvCxnSpPr>
              <a:cxnSpLocks/>
            </p:cNvCxnSpPr>
            <p:nvPr/>
          </p:nvCxnSpPr>
          <p:spPr>
            <a:xfrm>
              <a:off x="3191241" y="5091871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42" name="Přímá spojnice 2341">
              <a:extLst>
                <a:ext uri="{FF2B5EF4-FFF2-40B4-BE49-F238E27FC236}">
                  <a16:creationId xmlns:a16="http://schemas.microsoft.com/office/drawing/2014/main" id="{235A9173-CFE6-5240-A7A6-EEB2A197F8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78383" y="5084587"/>
              <a:ext cx="212377" cy="48645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43" name="Přímá spojnice 2342">
              <a:extLst>
                <a:ext uri="{FF2B5EF4-FFF2-40B4-BE49-F238E27FC236}">
                  <a16:creationId xmlns:a16="http://schemas.microsoft.com/office/drawing/2014/main" id="{714F3292-85AB-E608-B91B-DCDF8F7DE76A}"/>
                </a:ext>
              </a:extLst>
            </p:cNvPr>
            <p:cNvCxnSpPr>
              <a:cxnSpLocks/>
            </p:cNvCxnSpPr>
            <p:nvPr/>
          </p:nvCxnSpPr>
          <p:spPr>
            <a:xfrm>
              <a:off x="3190725" y="4996717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44" name="Přímá spojnice 2343">
              <a:extLst>
                <a:ext uri="{FF2B5EF4-FFF2-40B4-BE49-F238E27FC236}">
                  <a16:creationId xmlns:a16="http://schemas.microsoft.com/office/drawing/2014/main" id="{E4045F61-384A-FD8C-554B-F37A6D4B12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8795" y="4528266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45" name="Přímá spojnice 2344">
              <a:extLst>
                <a:ext uri="{FF2B5EF4-FFF2-40B4-BE49-F238E27FC236}">
                  <a16:creationId xmlns:a16="http://schemas.microsoft.com/office/drawing/2014/main" id="{31B6B428-D303-3639-05EC-0FBFA1AAD2EA}"/>
                </a:ext>
              </a:extLst>
            </p:cNvPr>
            <p:cNvCxnSpPr>
              <a:cxnSpLocks/>
            </p:cNvCxnSpPr>
            <p:nvPr/>
          </p:nvCxnSpPr>
          <p:spPr>
            <a:xfrm>
              <a:off x="3868281" y="5553076"/>
              <a:ext cx="570363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46" name="Přímá spojnice 2345">
              <a:extLst>
                <a:ext uri="{FF2B5EF4-FFF2-40B4-BE49-F238E27FC236}">
                  <a16:creationId xmlns:a16="http://schemas.microsoft.com/office/drawing/2014/main" id="{07B45121-DE07-DD91-34EB-D8479D00AE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17213" y="5078155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47" name="Přímá spojnice 2346">
              <a:extLst>
                <a:ext uri="{FF2B5EF4-FFF2-40B4-BE49-F238E27FC236}">
                  <a16:creationId xmlns:a16="http://schemas.microsoft.com/office/drawing/2014/main" id="{EACAB5BD-E149-AFDE-2FBD-9E4F60BAA38A}"/>
                </a:ext>
              </a:extLst>
            </p:cNvPr>
            <p:cNvCxnSpPr>
              <a:cxnSpLocks/>
            </p:cNvCxnSpPr>
            <p:nvPr/>
          </p:nvCxnSpPr>
          <p:spPr>
            <a:xfrm>
              <a:off x="4635704" y="5093220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48" name="Přímá spojnice 2347">
              <a:extLst>
                <a:ext uri="{FF2B5EF4-FFF2-40B4-BE49-F238E27FC236}">
                  <a16:creationId xmlns:a16="http://schemas.microsoft.com/office/drawing/2014/main" id="{90736B5D-EC47-BF54-6EE7-CE5A110B72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22846" y="5085936"/>
              <a:ext cx="212377" cy="48645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49" name="Přímá spojnice 2348">
              <a:extLst>
                <a:ext uri="{FF2B5EF4-FFF2-40B4-BE49-F238E27FC236}">
                  <a16:creationId xmlns:a16="http://schemas.microsoft.com/office/drawing/2014/main" id="{D6EE387F-2608-861A-B16C-866FA84D98ED}"/>
                </a:ext>
              </a:extLst>
            </p:cNvPr>
            <p:cNvCxnSpPr>
              <a:cxnSpLocks/>
            </p:cNvCxnSpPr>
            <p:nvPr/>
          </p:nvCxnSpPr>
          <p:spPr>
            <a:xfrm>
              <a:off x="4635188" y="4998066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50" name="Přímá spojnice 2349">
              <a:extLst>
                <a:ext uri="{FF2B5EF4-FFF2-40B4-BE49-F238E27FC236}">
                  <a16:creationId xmlns:a16="http://schemas.microsoft.com/office/drawing/2014/main" id="{E23FE350-FAD1-B576-2D8E-DC1EC6B409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23258" y="4529615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51" name="Přímá spojnice 2350">
              <a:extLst>
                <a:ext uri="{FF2B5EF4-FFF2-40B4-BE49-F238E27FC236}">
                  <a16:creationId xmlns:a16="http://schemas.microsoft.com/office/drawing/2014/main" id="{F234723B-9458-2CCD-0537-4C2C2F614980}"/>
                </a:ext>
              </a:extLst>
            </p:cNvPr>
            <p:cNvCxnSpPr>
              <a:cxnSpLocks/>
            </p:cNvCxnSpPr>
            <p:nvPr/>
          </p:nvCxnSpPr>
          <p:spPr>
            <a:xfrm>
              <a:off x="5307161" y="5555973"/>
              <a:ext cx="570363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52" name="Přímá spojnice 2351">
              <a:extLst>
                <a:ext uri="{FF2B5EF4-FFF2-40B4-BE49-F238E27FC236}">
                  <a16:creationId xmlns:a16="http://schemas.microsoft.com/office/drawing/2014/main" id="{881C6E2C-43E9-6FA6-983A-F53040FA63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56093" y="5081052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53" name="Přímá spojnice 2352">
              <a:extLst>
                <a:ext uri="{FF2B5EF4-FFF2-40B4-BE49-F238E27FC236}">
                  <a16:creationId xmlns:a16="http://schemas.microsoft.com/office/drawing/2014/main" id="{B6E61C68-58A1-7D22-21A3-C11DA97EC689}"/>
                </a:ext>
              </a:extLst>
            </p:cNvPr>
            <p:cNvCxnSpPr>
              <a:cxnSpLocks/>
            </p:cNvCxnSpPr>
            <p:nvPr/>
          </p:nvCxnSpPr>
          <p:spPr>
            <a:xfrm>
              <a:off x="6074584" y="5096117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54" name="Přímá spojnice 2353">
              <a:extLst>
                <a:ext uri="{FF2B5EF4-FFF2-40B4-BE49-F238E27FC236}">
                  <a16:creationId xmlns:a16="http://schemas.microsoft.com/office/drawing/2014/main" id="{7E3C45E6-7A24-68E2-28D7-E42F644880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61726" y="5088833"/>
              <a:ext cx="212377" cy="48645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55" name="Přímá spojnice 2354">
              <a:extLst>
                <a:ext uri="{FF2B5EF4-FFF2-40B4-BE49-F238E27FC236}">
                  <a16:creationId xmlns:a16="http://schemas.microsoft.com/office/drawing/2014/main" id="{250154AB-8B4C-4A99-7897-DE8119FE2A45}"/>
                </a:ext>
              </a:extLst>
            </p:cNvPr>
            <p:cNvCxnSpPr>
              <a:cxnSpLocks/>
            </p:cNvCxnSpPr>
            <p:nvPr/>
          </p:nvCxnSpPr>
          <p:spPr>
            <a:xfrm>
              <a:off x="6074068" y="5000963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56" name="Přímá spojnice 2355">
              <a:extLst>
                <a:ext uri="{FF2B5EF4-FFF2-40B4-BE49-F238E27FC236}">
                  <a16:creationId xmlns:a16="http://schemas.microsoft.com/office/drawing/2014/main" id="{4B161C01-D470-0EDD-CA87-05ABF66D83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62138" y="4532512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57" name="Skupina 2356">
            <a:extLst>
              <a:ext uri="{FF2B5EF4-FFF2-40B4-BE49-F238E27FC236}">
                <a16:creationId xmlns:a16="http://schemas.microsoft.com/office/drawing/2014/main" id="{6D2BE4D3-5CCE-849D-4C11-9CBD54325BA4}"/>
              </a:ext>
            </a:extLst>
          </p:cNvPr>
          <p:cNvGrpSpPr/>
          <p:nvPr/>
        </p:nvGrpSpPr>
        <p:grpSpPr>
          <a:xfrm rot="20649851">
            <a:off x="5420527" y="4558585"/>
            <a:ext cx="1262598" cy="131868"/>
            <a:chOff x="1808763" y="1814071"/>
            <a:chExt cx="2834953" cy="244830"/>
          </a:xfrm>
        </p:grpSpPr>
        <p:cxnSp>
          <p:nvCxnSpPr>
            <p:cNvPr id="2358" name="Přímá spojnice 2357">
              <a:extLst>
                <a:ext uri="{FF2B5EF4-FFF2-40B4-BE49-F238E27FC236}">
                  <a16:creationId xmlns:a16="http://schemas.microsoft.com/office/drawing/2014/main" id="{461325C6-DADC-6B19-8093-CAEF403C1575}"/>
                </a:ext>
              </a:extLst>
            </p:cNvPr>
            <p:cNvCxnSpPr/>
            <p:nvPr/>
          </p:nvCxnSpPr>
          <p:spPr>
            <a:xfrm flipV="1">
              <a:off x="1808763" y="1829958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59" name="Přímá spojnice 2358">
              <a:extLst>
                <a:ext uri="{FF2B5EF4-FFF2-40B4-BE49-F238E27FC236}">
                  <a16:creationId xmlns:a16="http://schemas.microsoft.com/office/drawing/2014/main" id="{DAA0470F-8D4E-B6CF-86B3-03871B3C56E7}"/>
                </a:ext>
              </a:extLst>
            </p:cNvPr>
            <p:cNvCxnSpPr>
              <a:cxnSpLocks/>
            </p:cNvCxnSpPr>
            <p:nvPr/>
          </p:nvCxnSpPr>
          <p:spPr>
            <a:xfrm>
              <a:off x="2026942" y="1837292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60" name="Přímá spojnice 2359">
              <a:extLst>
                <a:ext uri="{FF2B5EF4-FFF2-40B4-BE49-F238E27FC236}">
                  <a16:creationId xmlns:a16="http://schemas.microsoft.com/office/drawing/2014/main" id="{8CA8038E-C7CC-7503-A973-59C510F19A20}"/>
                </a:ext>
              </a:extLst>
            </p:cNvPr>
            <p:cNvCxnSpPr/>
            <p:nvPr/>
          </p:nvCxnSpPr>
          <p:spPr>
            <a:xfrm flipV="1">
              <a:off x="2241769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61" name="Přímá spojnice 2360">
              <a:extLst>
                <a:ext uri="{FF2B5EF4-FFF2-40B4-BE49-F238E27FC236}">
                  <a16:creationId xmlns:a16="http://schemas.microsoft.com/office/drawing/2014/main" id="{D32192C6-F683-F41A-D8D1-8C06E07A0FC0}"/>
                </a:ext>
              </a:extLst>
            </p:cNvPr>
            <p:cNvCxnSpPr>
              <a:cxnSpLocks/>
            </p:cNvCxnSpPr>
            <p:nvPr/>
          </p:nvCxnSpPr>
          <p:spPr>
            <a:xfrm>
              <a:off x="2464771" y="1837292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62" name="Přímá spojnice 2361">
              <a:extLst>
                <a:ext uri="{FF2B5EF4-FFF2-40B4-BE49-F238E27FC236}">
                  <a16:creationId xmlns:a16="http://schemas.microsoft.com/office/drawing/2014/main" id="{4F38CA2B-9D07-5D1B-9956-3369D21B30F9}"/>
                </a:ext>
              </a:extLst>
            </p:cNvPr>
            <p:cNvCxnSpPr/>
            <p:nvPr/>
          </p:nvCxnSpPr>
          <p:spPr>
            <a:xfrm flipV="1">
              <a:off x="2679598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63" name="Přímá spojnice 2362">
              <a:extLst>
                <a:ext uri="{FF2B5EF4-FFF2-40B4-BE49-F238E27FC236}">
                  <a16:creationId xmlns:a16="http://schemas.microsoft.com/office/drawing/2014/main" id="{3E3DBE25-F626-0753-0F0C-E0079A201E52}"/>
                </a:ext>
              </a:extLst>
            </p:cNvPr>
            <p:cNvCxnSpPr>
              <a:cxnSpLocks/>
            </p:cNvCxnSpPr>
            <p:nvPr/>
          </p:nvCxnSpPr>
          <p:spPr>
            <a:xfrm>
              <a:off x="2890984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64" name="Přímá spojnice 2363">
              <a:extLst>
                <a:ext uri="{FF2B5EF4-FFF2-40B4-BE49-F238E27FC236}">
                  <a16:creationId xmlns:a16="http://schemas.microsoft.com/office/drawing/2014/main" id="{C7154141-D513-D3F7-4C37-2D44143FFCEE}"/>
                </a:ext>
              </a:extLst>
            </p:cNvPr>
            <p:cNvCxnSpPr/>
            <p:nvPr/>
          </p:nvCxnSpPr>
          <p:spPr>
            <a:xfrm flipV="1">
              <a:off x="3105811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65" name="Přímá spojnice 2364">
              <a:extLst>
                <a:ext uri="{FF2B5EF4-FFF2-40B4-BE49-F238E27FC236}">
                  <a16:creationId xmlns:a16="http://schemas.microsoft.com/office/drawing/2014/main" id="{BF415027-3E59-5267-9B07-93F23541FDF8}"/>
                </a:ext>
              </a:extLst>
            </p:cNvPr>
            <p:cNvCxnSpPr>
              <a:cxnSpLocks/>
            </p:cNvCxnSpPr>
            <p:nvPr/>
          </p:nvCxnSpPr>
          <p:spPr>
            <a:xfrm>
              <a:off x="3328813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66" name="Přímá spojnice 2365">
              <a:extLst>
                <a:ext uri="{FF2B5EF4-FFF2-40B4-BE49-F238E27FC236}">
                  <a16:creationId xmlns:a16="http://schemas.microsoft.com/office/drawing/2014/main" id="{1A0477CA-DB99-C73C-FBA3-98D502B26806}"/>
                </a:ext>
              </a:extLst>
            </p:cNvPr>
            <p:cNvCxnSpPr/>
            <p:nvPr/>
          </p:nvCxnSpPr>
          <p:spPr>
            <a:xfrm flipV="1">
              <a:off x="3543640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67" name="Přímá spojnice 2366">
              <a:extLst>
                <a:ext uri="{FF2B5EF4-FFF2-40B4-BE49-F238E27FC236}">
                  <a16:creationId xmlns:a16="http://schemas.microsoft.com/office/drawing/2014/main" id="{54F3EE67-568F-A58F-9555-7D6D1C94CB5F}"/>
                </a:ext>
              </a:extLst>
            </p:cNvPr>
            <p:cNvCxnSpPr>
              <a:cxnSpLocks/>
            </p:cNvCxnSpPr>
            <p:nvPr/>
          </p:nvCxnSpPr>
          <p:spPr>
            <a:xfrm>
              <a:off x="3755026" y="182707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68" name="Přímá spojnice 2367">
              <a:extLst>
                <a:ext uri="{FF2B5EF4-FFF2-40B4-BE49-F238E27FC236}">
                  <a16:creationId xmlns:a16="http://schemas.microsoft.com/office/drawing/2014/main" id="{A72C3C41-BBDF-C589-7E74-D90F19462F46}"/>
                </a:ext>
              </a:extLst>
            </p:cNvPr>
            <p:cNvCxnSpPr/>
            <p:nvPr/>
          </p:nvCxnSpPr>
          <p:spPr>
            <a:xfrm flipV="1">
              <a:off x="3969853" y="1814071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69" name="Přímá spojnice 2368">
              <a:extLst>
                <a:ext uri="{FF2B5EF4-FFF2-40B4-BE49-F238E27FC236}">
                  <a16:creationId xmlns:a16="http://schemas.microsoft.com/office/drawing/2014/main" id="{38BBC2F4-DA68-7CC0-E97E-E6B055EDC9AF}"/>
                </a:ext>
              </a:extLst>
            </p:cNvPr>
            <p:cNvCxnSpPr>
              <a:cxnSpLocks/>
            </p:cNvCxnSpPr>
            <p:nvPr/>
          </p:nvCxnSpPr>
          <p:spPr>
            <a:xfrm>
              <a:off x="4183330" y="182072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70" name="Přímá spojnice 2369">
              <a:extLst>
                <a:ext uri="{FF2B5EF4-FFF2-40B4-BE49-F238E27FC236}">
                  <a16:creationId xmlns:a16="http://schemas.microsoft.com/office/drawing/2014/main" id="{B249AE99-5039-AE1F-9D40-82F27FA12D66}"/>
                </a:ext>
              </a:extLst>
            </p:cNvPr>
            <p:cNvCxnSpPr/>
            <p:nvPr/>
          </p:nvCxnSpPr>
          <p:spPr>
            <a:xfrm flipV="1">
              <a:off x="4396066" y="181800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71" name="Skupina 2370">
            <a:extLst>
              <a:ext uri="{FF2B5EF4-FFF2-40B4-BE49-F238E27FC236}">
                <a16:creationId xmlns:a16="http://schemas.microsoft.com/office/drawing/2014/main" id="{93979AC6-B855-D035-5E55-4C708EC47C33}"/>
              </a:ext>
            </a:extLst>
          </p:cNvPr>
          <p:cNvGrpSpPr/>
          <p:nvPr/>
        </p:nvGrpSpPr>
        <p:grpSpPr>
          <a:xfrm rot="20649851">
            <a:off x="7858847" y="4572268"/>
            <a:ext cx="1262598" cy="131868"/>
            <a:chOff x="1808763" y="1814071"/>
            <a:chExt cx="2834953" cy="244830"/>
          </a:xfrm>
        </p:grpSpPr>
        <p:cxnSp>
          <p:nvCxnSpPr>
            <p:cNvPr id="2372" name="Přímá spojnice 2371">
              <a:extLst>
                <a:ext uri="{FF2B5EF4-FFF2-40B4-BE49-F238E27FC236}">
                  <a16:creationId xmlns:a16="http://schemas.microsoft.com/office/drawing/2014/main" id="{69C94EC1-BAFA-AE07-18C7-BDCF63F99ACE}"/>
                </a:ext>
              </a:extLst>
            </p:cNvPr>
            <p:cNvCxnSpPr/>
            <p:nvPr/>
          </p:nvCxnSpPr>
          <p:spPr>
            <a:xfrm flipV="1">
              <a:off x="1808763" y="1829958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73" name="Přímá spojnice 2372">
              <a:extLst>
                <a:ext uri="{FF2B5EF4-FFF2-40B4-BE49-F238E27FC236}">
                  <a16:creationId xmlns:a16="http://schemas.microsoft.com/office/drawing/2014/main" id="{76AFD098-F7E5-974C-8ACD-6823B37036D3}"/>
                </a:ext>
              </a:extLst>
            </p:cNvPr>
            <p:cNvCxnSpPr>
              <a:cxnSpLocks/>
            </p:cNvCxnSpPr>
            <p:nvPr/>
          </p:nvCxnSpPr>
          <p:spPr>
            <a:xfrm>
              <a:off x="2026942" y="1837292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74" name="Přímá spojnice 2373">
              <a:extLst>
                <a:ext uri="{FF2B5EF4-FFF2-40B4-BE49-F238E27FC236}">
                  <a16:creationId xmlns:a16="http://schemas.microsoft.com/office/drawing/2014/main" id="{FF5C44C4-4729-D056-25D0-41E9122EF2BE}"/>
                </a:ext>
              </a:extLst>
            </p:cNvPr>
            <p:cNvCxnSpPr/>
            <p:nvPr/>
          </p:nvCxnSpPr>
          <p:spPr>
            <a:xfrm flipV="1">
              <a:off x="2241769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75" name="Přímá spojnice 2374">
              <a:extLst>
                <a:ext uri="{FF2B5EF4-FFF2-40B4-BE49-F238E27FC236}">
                  <a16:creationId xmlns:a16="http://schemas.microsoft.com/office/drawing/2014/main" id="{B3ECF5D7-56A9-3981-EF58-456C62FFDBED}"/>
                </a:ext>
              </a:extLst>
            </p:cNvPr>
            <p:cNvCxnSpPr>
              <a:cxnSpLocks/>
            </p:cNvCxnSpPr>
            <p:nvPr/>
          </p:nvCxnSpPr>
          <p:spPr>
            <a:xfrm>
              <a:off x="2464771" y="1837292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76" name="Přímá spojnice 2375">
              <a:extLst>
                <a:ext uri="{FF2B5EF4-FFF2-40B4-BE49-F238E27FC236}">
                  <a16:creationId xmlns:a16="http://schemas.microsoft.com/office/drawing/2014/main" id="{97377871-1C39-FD15-DE5A-BAEA301DD7B1}"/>
                </a:ext>
              </a:extLst>
            </p:cNvPr>
            <p:cNvCxnSpPr/>
            <p:nvPr/>
          </p:nvCxnSpPr>
          <p:spPr>
            <a:xfrm flipV="1">
              <a:off x="2679598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77" name="Přímá spojnice 2376">
              <a:extLst>
                <a:ext uri="{FF2B5EF4-FFF2-40B4-BE49-F238E27FC236}">
                  <a16:creationId xmlns:a16="http://schemas.microsoft.com/office/drawing/2014/main" id="{876B2636-B5C0-54F4-B145-727EA8D81527}"/>
                </a:ext>
              </a:extLst>
            </p:cNvPr>
            <p:cNvCxnSpPr>
              <a:cxnSpLocks/>
            </p:cNvCxnSpPr>
            <p:nvPr/>
          </p:nvCxnSpPr>
          <p:spPr>
            <a:xfrm>
              <a:off x="2890984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78" name="Přímá spojnice 2377">
              <a:extLst>
                <a:ext uri="{FF2B5EF4-FFF2-40B4-BE49-F238E27FC236}">
                  <a16:creationId xmlns:a16="http://schemas.microsoft.com/office/drawing/2014/main" id="{076CE011-D845-4169-EF52-EEDB0C0C011D}"/>
                </a:ext>
              </a:extLst>
            </p:cNvPr>
            <p:cNvCxnSpPr/>
            <p:nvPr/>
          </p:nvCxnSpPr>
          <p:spPr>
            <a:xfrm flipV="1">
              <a:off x="3105811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79" name="Přímá spojnice 2378">
              <a:extLst>
                <a:ext uri="{FF2B5EF4-FFF2-40B4-BE49-F238E27FC236}">
                  <a16:creationId xmlns:a16="http://schemas.microsoft.com/office/drawing/2014/main" id="{3F939B1E-4B9F-4282-E7A5-469F383DB07A}"/>
                </a:ext>
              </a:extLst>
            </p:cNvPr>
            <p:cNvCxnSpPr>
              <a:cxnSpLocks/>
            </p:cNvCxnSpPr>
            <p:nvPr/>
          </p:nvCxnSpPr>
          <p:spPr>
            <a:xfrm>
              <a:off x="3328813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80" name="Přímá spojnice 2379">
              <a:extLst>
                <a:ext uri="{FF2B5EF4-FFF2-40B4-BE49-F238E27FC236}">
                  <a16:creationId xmlns:a16="http://schemas.microsoft.com/office/drawing/2014/main" id="{6B1F929D-EE0F-E290-D92F-F205FC83DB32}"/>
                </a:ext>
              </a:extLst>
            </p:cNvPr>
            <p:cNvCxnSpPr/>
            <p:nvPr/>
          </p:nvCxnSpPr>
          <p:spPr>
            <a:xfrm flipV="1">
              <a:off x="3543640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81" name="Přímá spojnice 2380">
              <a:extLst>
                <a:ext uri="{FF2B5EF4-FFF2-40B4-BE49-F238E27FC236}">
                  <a16:creationId xmlns:a16="http://schemas.microsoft.com/office/drawing/2014/main" id="{9396FB34-C944-DA8D-7AE1-7862D9A74659}"/>
                </a:ext>
              </a:extLst>
            </p:cNvPr>
            <p:cNvCxnSpPr>
              <a:cxnSpLocks/>
            </p:cNvCxnSpPr>
            <p:nvPr/>
          </p:nvCxnSpPr>
          <p:spPr>
            <a:xfrm>
              <a:off x="3755026" y="182707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82" name="Přímá spojnice 2381">
              <a:extLst>
                <a:ext uri="{FF2B5EF4-FFF2-40B4-BE49-F238E27FC236}">
                  <a16:creationId xmlns:a16="http://schemas.microsoft.com/office/drawing/2014/main" id="{6007D2A1-C8A1-1A51-7F92-3534B830742B}"/>
                </a:ext>
              </a:extLst>
            </p:cNvPr>
            <p:cNvCxnSpPr/>
            <p:nvPr/>
          </p:nvCxnSpPr>
          <p:spPr>
            <a:xfrm flipV="1">
              <a:off x="3969853" y="1814071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83" name="Přímá spojnice 2382">
              <a:extLst>
                <a:ext uri="{FF2B5EF4-FFF2-40B4-BE49-F238E27FC236}">
                  <a16:creationId xmlns:a16="http://schemas.microsoft.com/office/drawing/2014/main" id="{F717D43C-2339-8FD6-5266-A2A26C0AA286}"/>
                </a:ext>
              </a:extLst>
            </p:cNvPr>
            <p:cNvCxnSpPr>
              <a:cxnSpLocks/>
            </p:cNvCxnSpPr>
            <p:nvPr/>
          </p:nvCxnSpPr>
          <p:spPr>
            <a:xfrm>
              <a:off x="4183330" y="182072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84" name="Přímá spojnice 2383">
              <a:extLst>
                <a:ext uri="{FF2B5EF4-FFF2-40B4-BE49-F238E27FC236}">
                  <a16:creationId xmlns:a16="http://schemas.microsoft.com/office/drawing/2014/main" id="{6736AB92-7065-A846-ADCC-FA116971EBF2}"/>
                </a:ext>
              </a:extLst>
            </p:cNvPr>
            <p:cNvCxnSpPr/>
            <p:nvPr/>
          </p:nvCxnSpPr>
          <p:spPr>
            <a:xfrm flipV="1">
              <a:off x="4396066" y="181800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85" name="Skupina 2384">
            <a:extLst>
              <a:ext uri="{FF2B5EF4-FFF2-40B4-BE49-F238E27FC236}">
                <a16:creationId xmlns:a16="http://schemas.microsoft.com/office/drawing/2014/main" id="{B032CD4E-3A66-4763-2FCE-3E7F7577C2B7}"/>
              </a:ext>
            </a:extLst>
          </p:cNvPr>
          <p:cNvGrpSpPr/>
          <p:nvPr/>
        </p:nvGrpSpPr>
        <p:grpSpPr>
          <a:xfrm rot="19831545">
            <a:off x="6586924" y="5194486"/>
            <a:ext cx="1258584" cy="269898"/>
            <a:chOff x="984938" y="4525369"/>
            <a:chExt cx="5822388" cy="1049915"/>
          </a:xfrm>
        </p:grpSpPr>
        <p:cxnSp>
          <p:nvCxnSpPr>
            <p:cNvPr id="2386" name="Přímá spojnice 2385">
              <a:extLst>
                <a:ext uri="{FF2B5EF4-FFF2-40B4-BE49-F238E27FC236}">
                  <a16:creationId xmlns:a16="http://schemas.microsoft.com/office/drawing/2014/main" id="{AC33C51A-EB82-5B2B-A038-5E3F135D4AE7}"/>
                </a:ext>
              </a:extLst>
            </p:cNvPr>
            <p:cNvCxnSpPr>
              <a:cxnSpLocks/>
            </p:cNvCxnSpPr>
            <p:nvPr/>
          </p:nvCxnSpPr>
          <p:spPr>
            <a:xfrm>
              <a:off x="984938" y="5548830"/>
              <a:ext cx="570363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87" name="Přímá spojnice 2386">
              <a:extLst>
                <a:ext uri="{FF2B5EF4-FFF2-40B4-BE49-F238E27FC236}">
                  <a16:creationId xmlns:a16="http://schemas.microsoft.com/office/drawing/2014/main" id="{44AA1B57-F936-DCCC-FD15-704D04DFBD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3870" y="5073909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88" name="Přímá spojnice 2387">
              <a:extLst>
                <a:ext uri="{FF2B5EF4-FFF2-40B4-BE49-F238E27FC236}">
                  <a16:creationId xmlns:a16="http://schemas.microsoft.com/office/drawing/2014/main" id="{D442329B-4CAD-F311-DF7F-55AFCDB9FD2B}"/>
                </a:ext>
              </a:extLst>
            </p:cNvPr>
            <p:cNvCxnSpPr>
              <a:cxnSpLocks/>
            </p:cNvCxnSpPr>
            <p:nvPr/>
          </p:nvCxnSpPr>
          <p:spPr>
            <a:xfrm>
              <a:off x="1752361" y="5088974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89" name="Přímá spojnice 2388">
              <a:extLst>
                <a:ext uri="{FF2B5EF4-FFF2-40B4-BE49-F238E27FC236}">
                  <a16:creationId xmlns:a16="http://schemas.microsoft.com/office/drawing/2014/main" id="{8FAD2566-76DC-6CA9-44BD-8D6916EF21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39503" y="5081690"/>
              <a:ext cx="212377" cy="48645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90" name="Přímá spojnice 2389">
              <a:extLst>
                <a:ext uri="{FF2B5EF4-FFF2-40B4-BE49-F238E27FC236}">
                  <a16:creationId xmlns:a16="http://schemas.microsoft.com/office/drawing/2014/main" id="{5C2D329C-84D7-F135-56F8-32AF7045B7A4}"/>
                </a:ext>
              </a:extLst>
            </p:cNvPr>
            <p:cNvCxnSpPr>
              <a:cxnSpLocks/>
            </p:cNvCxnSpPr>
            <p:nvPr/>
          </p:nvCxnSpPr>
          <p:spPr>
            <a:xfrm>
              <a:off x="1751845" y="4993820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91" name="Přímá spojnice 2390">
              <a:extLst>
                <a:ext uri="{FF2B5EF4-FFF2-40B4-BE49-F238E27FC236}">
                  <a16:creationId xmlns:a16="http://schemas.microsoft.com/office/drawing/2014/main" id="{5E9F2B6C-69A8-4C55-E905-B204EF1247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9915" y="4525369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92" name="Přímá spojnice 2391">
              <a:extLst>
                <a:ext uri="{FF2B5EF4-FFF2-40B4-BE49-F238E27FC236}">
                  <a16:creationId xmlns:a16="http://schemas.microsoft.com/office/drawing/2014/main" id="{5309A666-1F3F-0A14-9BA1-A0A69D6DC062}"/>
                </a:ext>
              </a:extLst>
            </p:cNvPr>
            <p:cNvCxnSpPr>
              <a:cxnSpLocks/>
            </p:cNvCxnSpPr>
            <p:nvPr/>
          </p:nvCxnSpPr>
          <p:spPr>
            <a:xfrm>
              <a:off x="2423818" y="5551727"/>
              <a:ext cx="570363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93" name="Přímá spojnice 2392">
              <a:extLst>
                <a:ext uri="{FF2B5EF4-FFF2-40B4-BE49-F238E27FC236}">
                  <a16:creationId xmlns:a16="http://schemas.microsoft.com/office/drawing/2014/main" id="{6C06C3E2-4403-81CC-1D89-F8101E5663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72750" y="5076806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94" name="Přímá spojnice 2393">
              <a:extLst>
                <a:ext uri="{FF2B5EF4-FFF2-40B4-BE49-F238E27FC236}">
                  <a16:creationId xmlns:a16="http://schemas.microsoft.com/office/drawing/2014/main" id="{3D78492B-9614-AA28-2318-CE97A67AAEFF}"/>
                </a:ext>
              </a:extLst>
            </p:cNvPr>
            <p:cNvCxnSpPr>
              <a:cxnSpLocks/>
            </p:cNvCxnSpPr>
            <p:nvPr/>
          </p:nvCxnSpPr>
          <p:spPr>
            <a:xfrm>
              <a:off x="3191241" y="5091871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95" name="Přímá spojnice 2394">
              <a:extLst>
                <a:ext uri="{FF2B5EF4-FFF2-40B4-BE49-F238E27FC236}">
                  <a16:creationId xmlns:a16="http://schemas.microsoft.com/office/drawing/2014/main" id="{EB6CC06A-48CA-75C0-5DD9-DFB3988316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78383" y="5084587"/>
              <a:ext cx="212377" cy="48645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96" name="Přímá spojnice 2395">
              <a:extLst>
                <a:ext uri="{FF2B5EF4-FFF2-40B4-BE49-F238E27FC236}">
                  <a16:creationId xmlns:a16="http://schemas.microsoft.com/office/drawing/2014/main" id="{A906DB6C-33C7-593C-F282-B3680B6A504B}"/>
                </a:ext>
              </a:extLst>
            </p:cNvPr>
            <p:cNvCxnSpPr>
              <a:cxnSpLocks/>
            </p:cNvCxnSpPr>
            <p:nvPr/>
          </p:nvCxnSpPr>
          <p:spPr>
            <a:xfrm>
              <a:off x="3190725" y="4996717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97" name="Přímá spojnice 2396">
              <a:extLst>
                <a:ext uri="{FF2B5EF4-FFF2-40B4-BE49-F238E27FC236}">
                  <a16:creationId xmlns:a16="http://schemas.microsoft.com/office/drawing/2014/main" id="{BC8F6600-B724-9459-98A2-4FE337DBC4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8795" y="4528266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98" name="Přímá spojnice 2397">
              <a:extLst>
                <a:ext uri="{FF2B5EF4-FFF2-40B4-BE49-F238E27FC236}">
                  <a16:creationId xmlns:a16="http://schemas.microsoft.com/office/drawing/2014/main" id="{1885B123-B78D-908A-A568-5CEE61BFAC6E}"/>
                </a:ext>
              </a:extLst>
            </p:cNvPr>
            <p:cNvCxnSpPr>
              <a:cxnSpLocks/>
            </p:cNvCxnSpPr>
            <p:nvPr/>
          </p:nvCxnSpPr>
          <p:spPr>
            <a:xfrm>
              <a:off x="3868281" y="5553076"/>
              <a:ext cx="570363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99" name="Přímá spojnice 2398">
              <a:extLst>
                <a:ext uri="{FF2B5EF4-FFF2-40B4-BE49-F238E27FC236}">
                  <a16:creationId xmlns:a16="http://schemas.microsoft.com/office/drawing/2014/main" id="{3DC6FAA0-897C-B9F5-3F1D-024B8E4AC7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17213" y="5078155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00" name="Přímá spojnice 2399">
              <a:extLst>
                <a:ext uri="{FF2B5EF4-FFF2-40B4-BE49-F238E27FC236}">
                  <a16:creationId xmlns:a16="http://schemas.microsoft.com/office/drawing/2014/main" id="{51F64021-1496-86F2-EC2A-F9BD4B61EA9B}"/>
                </a:ext>
              </a:extLst>
            </p:cNvPr>
            <p:cNvCxnSpPr>
              <a:cxnSpLocks/>
            </p:cNvCxnSpPr>
            <p:nvPr/>
          </p:nvCxnSpPr>
          <p:spPr>
            <a:xfrm>
              <a:off x="4635704" y="5093220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01" name="Přímá spojnice 2400">
              <a:extLst>
                <a:ext uri="{FF2B5EF4-FFF2-40B4-BE49-F238E27FC236}">
                  <a16:creationId xmlns:a16="http://schemas.microsoft.com/office/drawing/2014/main" id="{7F6F2ACA-3FFB-CEF0-0346-E6FD162E67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22846" y="5085936"/>
              <a:ext cx="212377" cy="48645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02" name="Přímá spojnice 2401">
              <a:extLst>
                <a:ext uri="{FF2B5EF4-FFF2-40B4-BE49-F238E27FC236}">
                  <a16:creationId xmlns:a16="http://schemas.microsoft.com/office/drawing/2014/main" id="{CA70DBAE-A29C-CABE-BFB5-BC940E71846F}"/>
                </a:ext>
              </a:extLst>
            </p:cNvPr>
            <p:cNvCxnSpPr>
              <a:cxnSpLocks/>
            </p:cNvCxnSpPr>
            <p:nvPr/>
          </p:nvCxnSpPr>
          <p:spPr>
            <a:xfrm>
              <a:off x="4635188" y="4998066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03" name="Přímá spojnice 2402">
              <a:extLst>
                <a:ext uri="{FF2B5EF4-FFF2-40B4-BE49-F238E27FC236}">
                  <a16:creationId xmlns:a16="http://schemas.microsoft.com/office/drawing/2014/main" id="{A93C6DF9-9959-BB89-EAC6-4AE491838E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23258" y="4529615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04" name="Přímá spojnice 2403">
              <a:extLst>
                <a:ext uri="{FF2B5EF4-FFF2-40B4-BE49-F238E27FC236}">
                  <a16:creationId xmlns:a16="http://schemas.microsoft.com/office/drawing/2014/main" id="{BB437383-174E-6547-8E4E-E0944D378FD2}"/>
                </a:ext>
              </a:extLst>
            </p:cNvPr>
            <p:cNvCxnSpPr>
              <a:cxnSpLocks/>
            </p:cNvCxnSpPr>
            <p:nvPr/>
          </p:nvCxnSpPr>
          <p:spPr>
            <a:xfrm>
              <a:off x="5307161" y="5555973"/>
              <a:ext cx="570363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05" name="Přímá spojnice 2404">
              <a:extLst>
                <a:ext uri="{FF2B5EF4-FFF2-40B4-BE49-F238E27FC236}">
                  <a16:creationId xmlns:a16="http://schemas.microsoft.com/office/drawing/2014/main" id="{9432947B-C3D3-6114-86B7-003BDB4DE5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56093" y="5081052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06" name="Přímá spojnice 2405">
              <a:extLst>
                <a:ext uri="{FF2B5EF4-FFF2-40B4-BE49-F238E27FC236}">
                  <a16:creationId xmlns:a16="http://schemas.microsoft.com/office/drawing/2014/main" id="{D9FE8BF4-3603-0A94-8D6F-575A801390F3}"/>
                </a:ext>
              </a:extLst>
            </p:cNvPr>
            <p:cNvCxnSpPr>
              <a:cxnSpLocks/>
            </p:cNvCxnSpPr>
            <p:nvPr/>
          </p:nvCxnSpPr>
          <p:spPr>
            <a:xfrm>
              <a:off x="6074584" y="5096117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07" name="Přímá spojnice 2406">
              <a:extLst>
                <a:ext uri="{FF2B5EF4-FFF2-40B4-BE49-F238E27FC236}">
                  <a16:creationId xmlns:a16="http://schemas.microsoft.com/office/drawing/2014/main" id="{42F714DE-9AEA-4C79-DC6F-AC0F8B23A1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61726" y="5088833"/>
              <a:ext cx="212377" cy="48645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08" name="Přímá spojnice 2407">
              <a:extLst>
                <a:ext uri="{FF2B5EF4-FFF2-40B4-BE49-F238E27FC236}">
                  <a16:creationId xmlns:a16="http://schemas.microsoft.com/office/drawing/2014/main" id="{47BAA5FD-5586-29B5-C44E-712C993D551B}"/>
                </a:ext>
              </a:extLst>
            </p:cNvPr>
            <p:cNvCxnSpPr>
              <a:cxnSpLocks/>
            </p:cNvCxnSpPr>
            <p:nvPr/>
          </p:nvCxnSpPr>
          <p:spPr>
            <a:xfrm>
              <a:off x="6074068" y="5000963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09" name="Přímá spojnice 2408">
              <a:extLst>
                <a:ext uri="{FF2B5EF4-FFF2-40B4-BE49-F238E27FC236}">
                  <a16:creationId xmlns:a16="http://schemas.microsoft.com/office/drawing/2014/main" id="{3CF2C560-FD87-420F-11C5-B606CCA32B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62138" y="4532512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10" name="Skupina 2409">
            <a:extLst>
              <a:ext uri="{FF2B5EF4-FFF2-40B4-BE49-F238E27FC236}">
                <a16:creationId xmlns:a16="http://schemas.microsoft.com/office/drawing/2014/main" id="{7FF24C3C-AFA2-CCB9-9196-15B84A9D05DA}"/>
              </a:ext>
            </a:extLst>
          </p:cNvPr>
          <p:cNvGrpSpPr/>
          <p:nvPr/>
        </p:nvGrpSpPr>
        <p:grpSpPr>
          <a:xfrm rot="19831545">
            <a:off x="5308232" y="5305075"/>
            <a:ext cx="1258584" cy="269898"/>
            <a:chOff x="984938" y="4525369"/>
            <a:chExt cx="5822388" cy="1049915"/>
          </a:xfrm>
        </p:grpSpPr>
        <p:cxnSp>
          <p:nvCxnSpPr>
            <p:cNvPr id="2411" name="Přímá spojnice 2410">
              <a:extLst>
                <a:ext uri="{FF2B5EF4-FFF2-40B4-BE49-F238E27FC236}">
                  <a16:creationId xmlns:a16="http://schemas.microsoft.com/office/drawing/2014/main" id="{B13CAFAE-BEE0-BB29-D0A6-29D65088F906}"/>
                </a:ext>
              </a:extLst>
            </p:cNvPr>
            <p:cNvCxnSpPr>
              <a:cxnSpLocks/>
            </p:cNvCxnSpPr>
            <p:nvPr/>
          </p:nvCxnSpPr>
          <p:spPr>
            <a:xfrm>
              <a:off x="984938" y="5548830"/>
              <a:ext cx="570363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12" name="Přímá spojnice 2411">
              <a:extLst>
                <a:ext uri="{FF2B5EF4-FFF2-40B4-BE49-F238E27FC236}">
                  <a16:creationId xmlns:a16="http://schemas.microsoft.com/office/drawing/2014/main" id="{A23DF04B-90FF-BA3E-681F-F02A51C12A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3870" y="5073909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13" name="Přímá spojnice 2412">
              <a:extLst>
                <a:ext uri="{FF2B5EF4-FFF2-40B4-BE49-F238E27FC236}">
                  <a16:creationId xmlns:a16="http://schemas.microsoft.com/office/drawing/2014/main" id="{6387C8D4-6D52-469B-2C27-89D5CC207C94}"/>
                </a:ext>
              </a:extLst>
            </p:cNvPr>
            <p:cNvCxnSpPr>
              <a:cxnSpLocks/>
            </p:cNvCxnSpPr>
            <p:nvPr/>
          </p:nvCxnSpPr>
          <p:spPr>
            <a:xfrm>
              <a:off x="1752361" y="5088974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14" name="Přímá spojnice 2413">
              <a:extLst>
                <a:ext uri="{FF2B5EF4-FFF2-40B4-BE49-F238E27FC236}">
                  <a16:creationId xmlns:a16="http://schemas.microsoft.com/office/drawing/2014/main" id="{D105E653-FCCA-D67E-2B9D-89212D4D09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39503" y="5081690"/>
              <a:ext cx="212377" cy="48645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15" name="Přímá spojnice 2414">
              <a:extLst>
                <a:ext uri="{FF2B5EF4-FFF2-40B4-BE49-F238E27FC236}">
                  <a16:creationId xmlns:a16="http://schemas.microsoft.com/office/drawing/2014/main" id="{F1684306-B05A-B1A9-7A0C-6F1A4E8DD5CF}"/>
                </a:ext>
              </a:extLst>
            </p:cNvPr>
            <p:cNvCxnSpPr>
              <a:cxnSpLocks/>
            </p:cNvCxnSpPr>
            <p:nvPr/>
          </p:nvCxnSpPr>
          <p:spPr>
            <a:xfrm>
              <a:off x="1751845" y="4993820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16" name="Přímá spojnice 2415">
              <a:extLst>
                <a:ext uri="{FF2B5EF4-FFF2-40B4-BE49-F238E27FC236}">
                  <a16:creationId xmlns:a16="http://schemas.microsoft.com/office/drawing/2014/main" id="{7115D96D-9A92-C034-6D20-100CA2DAC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9915" y="4525369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17" name="Přímá spojnice 2416">
              <a:extLst>
                <a:ext uri="{FF2B5EF4-FFF2-40B4-BE49-F238E27FC236}">
                  <a16:creationId xmlns:a16="http://schemas.microsoft.com/office/drawing/2014/main" id="{BCE1C917-4120-02DE-42F8-4AB0E396D8BE}"/>
                </a:ext>
              </a:extLst>
            </p:cNvPr>
            <p:cNvCxnSpPr>
              <a:cxnSpLocks/>
            </p:cNvCxnSpPr>
            <p:nvPr/>
          </p:nvCxnSpPr>
          <p:spPr>
            <a:xfrm>
              <a:off x="2423818" y="5551727"/>
              <a:ext cx="570363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18" name="Přímá spojnice 2417">
              <a:extLst>
                <a:ext uri="{FF2B5EF4-FFF2-40B4-BE49-F238E27FC236}">
                  <a16:creationId xmlns:a16="http://schemas.microsoft.com/office/drawing/2014/main" id="{749BED07-5514-D16B-5740-176CC0BED2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72750" y="5076806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19" name="Přímá spojnice 2418">
              <a:extLst>
                <a:ext uri="{FF2B5EF4-FFF2-40B4-BE49-F238E27FC236}">
                  <a16:creationId xmlns:a16="http://schemas.microsoft.com/office/drawing/2014/main" id="{D32C7E73-CE90-B2F0-59D5-BD2CA37A7389}"/>
                </a:ext>
              </a:extLst>
            </p:cNvPr>
            <p:cNvCxnSpPr>
              <a:cxnSpLocks/>
            </p:cNvCxnSpPr>
            <p:nvPr/>
          </p:nvCxnSpPr>
          <p:spPr>
            <a:xfrm>
              <a:off x="3191241" y="5091871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20" name="Přímá spojnice 2419">
              <a:extLst>
                <a:ext uri="{FF2B5EF4-FFF2-40B4-BE49-F238E27FC236}">
                  <a16:creationId xmlns:a16="http://schemas.microsoft.com/office/drawing/2014/main" id="{DF89191D-605F-7FDF-68F4-82D6EEBFC31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78383" y="5084587"/>
              <a:ext cx="212377" cy="48645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21" name="Přímá spojnice 2420">
              <a:extLst>
                <a:ext uri="{FF2B5EF4-FFF2-40B4-BE49-F238E27FC236}">
                  <a16:creationId xmlns:a16="http://schemas.microsoft.com/office/drawing/2014/main" id="{EFBC9990-E8D1-4DA2-C387-FCB81AD0F60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725" y="4996717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22" name="Přímá spojnice 2421">
              <a:extLst>
                <a:ext uri="{FF2B5EF4-FFF2-40B4-BE49-F238E27FC236}">
                  <a16:creationId xmlns:a16="http://schemas.microsoft.com/office/drawing/2014/main" id="{083E7FE0-87CF-2446-1568-D7B9E4D3A5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8795" y="4528266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23" name="Přímá spojnice 2422">
              <a:extLst>
                <a:ext uri="{FF2B5EF4-FFF2-40B4-BE49-F238E27FC236}">
                  <a16:creationId xmlns:a16="http://schemas.microsoft.com/office/drawing/2014/main" id="{157AA4D8-3C4F-8A6B-7904-8BB772878899}"/>
                </a:ext>
              </a:extLst>
            </p:cNvPr>
            <p:cNvCxnSpPr>
              <a:cxnSpLocks/>
            </p:cNvCxnSpPr>
            <p:nvPr/>
          </p:nvCxnSpPr>
          <p:spPr>
            <a:xfrm>
              <a:off x="3868281" y="5553076"/>
              <a:ext cx="570363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24" name="Přímá spojnice 2423">
              <a:extLst>
                <a:ext uri="{FF2B5EF4-FFF2-40B4-BE49-F238E27FC236}">
                  <a16:creationId xmlns:a16="http://schemas.microsoft.com/office/drawing/2014/main" id="{54FBACA6-5A93-4596-3031-927494FD80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17213" y="5078155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25" name="Přímá spojnice 2424">
              <a:extLst>
                <a:ext uri="{FF2B5EF4-FFF2-40B4-BE49-F238E27FC236}">
                  <a16:creationId xmlns:a16="http://schemas.microsoft.com/office/drawing/2014/main" id="{EF591E11-23B9-364B-BC6D-0EC74F148541}"/>
                </a:ext>
              </a:extLst>
            </p:cNvPr>
            <p:cNvCxnSpPr>
              <a:cxnSpLocks/>
            </p:cNvCxnSpPr>
            <p:nvPr/>
          </p:nvCxnSpPr>
          <p:spPr>
            <a:xfrm>
              <a:off x="4635704" y="5093220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26" name="Přímá spojnice 2425">
              <a:extLst>
                <a:ext uri="{FF2B5EF4-FFF2-40B4-BE49-F238E27FC236}">
                  <a16:creationId xmlns:a16="http://schemas.microsoft.com/office/drawing/2014/main" id="{2A4D8815-F482-616E-EA2F-0BA3DABDBD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22846" y="5085936"/>
              <a:ext cx="212377" cy="48645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27" name="Přímá spojnice 2426">
              <a:extLst>
                <a:ext uri="{FF2B5EF4-FFF2-40B4-BE49-F238E27FC236}">
                  <a16:creationId xmlns:a16="http://schemas.microsoft.com/office/drawing/2014/main" id="{CF4E296F-D7A8-EDF0-7FFE-4F2FD33EDECA}"/>
                </a:ext>
              </a:extLst>
            </p:cNvPr>
            <p:cNvCxnSpPr>
              <a:cxnSpLocks/>
            </p:cNvCxnSpPr>
            <p:nvPr/>
          </p:nvCxnSpPr>
          <p:spPr>
            <a:xfrm>
              <a:off x="4635188" y="4998066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28" name="Přímá spojnice 2427">
              <a:extLst>
                <a:ext uri="{FF2B5EF4-FFF2-40B4-BE49-F238E27FC236}">
                  <a16:creationId xmlns:a16="http://schemas.microsoft.com/office/drawing/2014/main" id="{A506B038-2CAC-B297-7CAD-B5FE56EA75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23258" y="4529615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29" name="Přímá spojnice 2428">
              <a:extLst>
                <a:ext uri="{FF2B5EF4-FFF2-40B4-BE49-F238E27FC236}">
                  <a16:creationId xmlns:a16="http://schemas.microsoft.com/office/drawing/2014/main" id="{04438982-5AF1-59CD-2D92-B274087B7801}"/>
                </a:ext>
              </a:extLst>
            </p:cNvPr>
            <p:cNvCxnSpPr>
              <a:cxnSpLocks/>
            </p:cNvCxnSpPr>
            <p:nvPr/>
          </p:nvCxnSpPr>
          <p:spPr>
            <a:xfrm>
              <a:off x="5307161" y="5555973"/>
              <a:ext cx="570363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30" name="Přímá spojnice 2429">
              <a:extLst>
                <a:ext uri="{FF2B5EF4-FFF2-40B4-BE49-F238E27FC236}">
                  <a16:creationId xmlns:a16="http://schemas.microsoft.com/office/drawing/2014/main" id="{42F30EB3-366B-6753-6F2F-087975EA84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56093" y="5081052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31" name="Přímá spojnice 2430">
              <a:extLst>
                <a:ext uri="{FF2B5EF4-FFF2-40B4-BE49-F238E27FC236}">
                  <a16:creationId xmlns:a16="http://schemas.microsoft.com/office/drawing/2014/main" id="{923DEC0D-6EFA-2393-D184-BE23365C8528}"/>
                </a:ext>
              </a:extLst>
            </p:cNvPr>
            <p:cNvCxnSpPr>
              <a:cxnSpLocks/>
            </p:cNvCxnSpPr>
            <p:nvPr/>
          </p:nvCxnSpPr>
          <p:spPr>
            <a:xfrm>
              <a:off x="6074584" y="5096117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32" name="Přímá spojnice 2431">
              <a:extLst>
                <a:ext uri="{FF2B5EF4-FFF2-40B4-BE49-F238E27FC236}">
                  <a16:creationId xmlns:a16="http://schemas.microsoft.com/office/drawing/2014/main" id="{0E0669DE-3648-9A24-E9F9-7AD22BE396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61726" y="5088833"/>
              <a:ext cx="212377" cy="48645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33" name="Přímá spojnice 2432">
              <a:extLst>
                <a:ext uri="{FF2B5EF4-FFF2-40B4-BE49-F238E27FC236}">
                  <a16:creationId xmlns:a16="http://schemas.microsoft.com/office/drawing/2014/main" id="{863F30EA-5888-055B-873C-EA7F037C5D37}"/>
                </a:ext>
              </a:extLst>
            </p:cNvPr>
            <p:cNvCxnSpPr>
              <a:cxnSpLocks/>
            </p:cNvCxnSpPr>
            <p:nvPr/>
          </p:nvCxnSpPr>
          <p:spPr>
            <a:xfrm>
              <a:off x="6074068" y="5000963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34" name="Přímá spojnice 2433">
              <a:extLst>
                <a:ext uri="{FF2B5EF4-FFF2-40B4-BE49-F238E27FC236}">
                  <a16:creationId xmlns:a16="http://schemas.microsoft.com/office/drawing/2014/main" id="{C1FCDA71-C370-6F9B-1505-FC39DBB9E3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62138" y="4532512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35" name="Skupina 2434">
            <a:extLst>
              <a:ext uri="{FF2B5EF4-FFF2-40B4-BE49-F238E27FC236}">
                <a16:creationId xmlns:a16="http://schemas.microsoft.com/office/drawing/2014/main" id="{17C8026C-145A-7873-416F-D75BDD935BF1}"/>
              </a:ext>
            </a:extLst>
          </p:cNvPr>
          <p:cNvGrpSpPr/>
          <p:nvPr/>
        </p:nvGrpSpPr>
        <p:grpSpPr>
          <a:xfrm rot="20121332">
            <a:off x="3634174" y="5404278"/>
            <a:ext cx="1258584" cy="269898"/>
            <a:chOff x="984938" y="4525369"/>
            <a:chExt cx="5822388" cy="1049915"/>
          </a:xfrm>
        </p:grpSpPr>
        <p:cxnSp>
          <p:nvCxnSpPr>
            <p:cNvPr id="2436" name="Přímá spojnice 2435">
              <a:extLst>
                <a:ext uri="{FF2B5EF4-FFF2-40B4-BE49-F238E27FC236}">
                  <a16:creationId xmlns:a16="http://schemas.microsoft.com/office/drawing/2014/main" id="{6205A8FF-5A05-D3A1-5C6D-AEDD6808A622}"/>
                </a:ext>
              </a:extLst>
            </p:cNvPr>
            <p:cNvCxnSpPr>
              <a:cxnSpLocks/>
            </p:cNvCxnSpPr>
            <p:nvPr/>
          </p:nvCxnSpPr>
          <p:spPr>
            <a:xfrm>
              <a:off x="984938" y="5548830"/>
              <a:ext cx="570363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37" name="Přímá spojnice 2436">
              <a:extLst>
                <a:ext uri="{FF2B5EF4-FFF2-40B4-BE49-F238E27FC236}">
                  <a16:creationId xmlns:a16="http://schemas.microsoft.com/office/drawing/2014/main" id="{C21E29A1-44F3-C51F-EA2B-5ECCF63C92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3870" y="5073909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38" name="Přímá spojnice 2437">
              <a:extLst>
                <a:ext uri="{FF2B5EF4-FFF2-40B4-BE49-F238E27FC236}">
                  <a16:creationId xmlns:a16="http://schemas.microsoft.com/office/drawing/2014/main" id="{C3BC224E-2961-B1EC-13C8-DFB36BF3B0C9}"/>
                </a:ext>
              </a:extLst>
            </p:cNvPr>
            <p:cNvCxnSpPr>
              <a:cxnSpLocks/>
            </p:cNvCxnSpPr>
            <p:nvPr/>
          </p:nvCxnSpPr>
          <p:spPr>
            <a:xfrm>
              <a:off x="1752361" y="5088974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39" name="Přímá spojnice 2438">
              <a:extLst>
                <a:ext uri="{FF2B5EF4-FFF2-40B4-BE49-F238E27FC236}">
                  <a16:creationId xmlns:a16="http://schemas.microsoft.com/office/drawing/2014/main" id="{9E9D9335-10FD-778B-B1EA-FDB10E74D1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39503" y="5081690"/>
              <a:ext cx="212377" cy="48645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40" name="Přímá spojnice 2439">
              <a:extLst>
                <a:ext uri="{FF2B5EF4-FFF2-40B4-BE49-F238E27FC236}">
                  <a16:creationId xmlns:a16="http://schemas.microsoft.com/office/drawing/2014/main" id="{981F0DE9-C6B1-A415-3129-FED5B4E63CA3}"/>
                </a:ext>
              </a:extLst>
            </p:cNvPr>
            <p:cNvCxnSpPr>
              <a:cxnSpLocks/>
            </p:cNvCxnSpPr>
            <p:nvPr/>
          </p:nvCxnSpPr>
          <p:spPr>
            <a:xfrm>
              <a:off x="1751845" y="4993820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41" name="Přímá spojnice 2440">
              <a:extLst>
                <a:ext uri="{FF2B5EF4-FFF2-40B4-BE49-F238E27FC236}">
                  <a16:creationId xmlns:a16="http://schemas.microsoft.com/office/drawing/2014/main" id="{5A7D35DB-DF1E-AEC6-49B5-1AE9FB16CC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9915" y="4525369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42" name="Přímá spojnice 2441">
              <a:extLst>
                <a:ext uri="{FF2B5EF4-FFF2-40B4-BE49-F238E27FC236}">
                  <a16:creationId xmlns:a16="http://schemas.microsoft.com/office/drawing/2014/main" id="{F68DFABA-CC13-A4AB-1A30-77785F223DBF}"/>
                </a:ext>
              </a:extLst>
            </p:cNvPr>
            <p:cNvCxnSpPr>
              <a:cxnSpLocks/>
            </p:cNvCxnSpPr>
            <p:nvPr/>
          </p:nvCxnSpPr>
          <p:spPr>
            <a:xfrm>
              <a:off x="2423818" y="5551727"/>
              <a:ext cx="570363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43" name="Přímá spojnice 2442">
              <a:extLst>
                <a:ext uri="{FF2B5EF4-FFF2-40B4-BE49-F238E27FC236}">
                  <a16:creationId xmlns:a16="http://schemas.microsoft.com/office/drawing/2014/main" id="{350C77E9-B816-3704-6532-F068AC4015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72750" y="5076806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44" name="Přímá spojnice 2443">
              <a:extLst>
                <a:ext uri="{FF2B5EF4-FFF2-40B4-BE49-F238E27FC236}">
                  <a16:creationId xmlns:a16="http://schemas.microsoft.com/office/drawing/2014/main" id="{DFA0A25F-3433-FA4F-8C42-EAD5575F5455}"/>
                </a:ext>
              </a:extLst>
            </p:cNvPr>
            <p:cNvCxnSpPr>
              <a:cxnSpLocks/>
            </p:cNvCxnSpPr>
            <p:nvPr/>
          </p:nvCxnSpPr>
          <p:spPr>
            <a:xfrm>
              <a:off x="3191241" y="5091871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45" name="Přímá spojnice 2444">
              <a:extLst>
                <a:ext uri="{FF2B5EF4-FFF2-40B4-BE49-F238E27FC236}">
                  <a16:creationId xmlns:a16="http://schemas.microsoft.com/office/drawing/2014/main" id="{202CD6CD-92EA-FD34-EB48-242FD934F05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78383" y="5084587"/>
              <a:ext cx="212377" cy="48645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46" name="Přímá spojnice 2445">
              <a:extLst>
                <a:ext uri="{FF2B5EF4-FFF2-40B4-BE49-F238E27FC236}">
                  <a16:creationId xmlns:a16="http://schemas.microsoft.com/office/drawing/2014/main" id="{911561B7-DEFC-1654-3B2E-624A50464542}"/>
                </a:ext>
              </a:extLst>
            </p:cNvPr>
            <p:cNvCxnSpPr>
              <a:cxnSpLocks/>
            </p:cNvCxnSpPr>
            <p:nvPr/>
          </p:nvCxnSpPr>
          <p:spPr>
            <a:xfrm>
              <a:off x="3190725" y="4996717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47" name="Přímá spojnice 2446">
              <a:extLst>
                <a:ext uri="{FF2B5EF4-FFF2-40B4-BE49-F238E27FC236}">
                  <a16:creationId xmlns:a16="http://schemas.microsoft.com/office/drawing/2014/main" id="{46732DE4-5B57-4038-A5CC-934F729054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8795" y="4528266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48" name="Přímá spojnice 2447">
              <a:extLst>
                <a:ext uri="{FF2B5EF4-FFF2-40B4-BE49-F238E27FC236}">
                  <a16:creationId xmlns:a16="http://schemas.microsoft.com/office/drawing/2014/main" id="{ABC25C93-BDB4-6F09-AF59-9C1C448E656C}"/>
                </a:ext>
              </a:extLst>
            </p:cNvPr>
            <p:cNvCxnSpPr>
              <a:cxnSpLocks/>
            </p:cNvCxnSpPr>
            <p:nvPr/>
          </p:nvCxnSpPr>
          <p:spPr>
            <a:xfrm>
              <a:off x="3868281" y="5553076"/>
              <a:ext cx="570363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49" name="Přímá spojnice 2448">
              <a:extLst>
                <a:ext uri="{FF2B5EF4-FFF2-40B4-BE49-F238E27FC236}">
                  <a16:creationId xmlns:a16="http://schemas.microsoft.com/office/drawing/2014/main" id="{927D65E2-867F-66EC-738C-94782119B5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17213" y="5078155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50" name="Přímá spojnice 2449">
              <a:extLst>
                <a:ext uri="{FF2B5EF4-FFF2-40B4-BE49-F238E27FC236}">
                  <a16:creationId xmlns:a16="http://schemas.microsoft.com/office/drawing/2014/main" id="{99CB4D89-17AC-C745-A560-1F6B88F9739B}"/>
                </a:ext>
              </a:extLst>
            </p:cNvPr>
            <p:cNvCxnSpPr>
              <a:cxnSpLocks/>
            </p:cNvCxnSpPr>
            <p:nvPr/>
          </p:nvCxnSpPr>
          <p:spPr>
            <a:xfrm>
              <a:off x="4635704" y="5093220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51" name="Přímá spojnice 2450">
              <a:extLst>
                <a:ext uri="{FF2B5EF4-FFF2-40B4-BE49-F238E27FC236}">
                  <a16:creationId xmlns:a16="http://schemas.microsoft.com/office/drawing/2014/main" id="{07D686AD-DEDD-BA59-876C-2A4F4C5656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22846" y="5085936"/>
              <a:ext cx="212377" cy="48645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52" name="Přímá spojnice 2451">
              <a:extLst>
                <a:ext uri="{FF2B5EF4-FFF2-40B4-BE49-F238E27FC236}">
                  <a16:creationId xmlns:a16="http://schemas.microsoft.com/office/drawing/2014/main" id="{89FF3F49-82F2-8D41-2D64-A89C035769DC}"/>
                </a:ext>
              </a:extLst>
            </p:cNvPr>
            <p:cNvCxnSpPr>
              <a:cxnSpLocks/>
            </p:cNvCxnSpPr>
            <p:nvPr/>
          </p:nvCxnSpPr>
          <p:spPr>
            <a:xfrm>
              <a:off x="4635188" y="4998066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53" name="Přímá spojnice 2452">
              <a:extLst>
                <a:ext uri="{FF2B5EF4-FFF2-40B4-BE49-F238E27FC236}">
                  <a16:creationId xmlns:a16="http://schemas.microsoft.com/office/drawing/2014/main" id="{7D6A6A13-3785-581D-5626-4B7F92C954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23258" y="4529615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54" name="Přímá spojnice 2453">
              <a:extLst>
                <a:ext uri="{FF2B5EF4-FFF2-40B4-BE49-F238E27FC236}">
                  <a16:creationId xmlns:a16="http://schemas.microsoft.com/office/drawing/2014/main" id="{6BDE3E16-BFC6-9AA7-C657-F733C53358CC}"/>
                </a:ext>
              </a:extLst>
            </p:cNvPr>
            <p:cNvCxnSpPr>
              <a:cxnSpLocks/>
            </p:cNvCxnSpPr>
            <p:nvPr/>
          </p:nvCxnSpPr>
          <p:spPr>
            <a:xfrm>
              <a:off x="5307161" y="5555973"/>
              <a:ext cx="570363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55" name="Přímá spojnice 2454">
              <a:extLst>
                <a:ext uri="{FF2B5EF4-FFF2-40B4-BE49-F238E27FC236}">
                  <a16:creationId xmlns:a16="http://schemas.microsoft.com/office/drawing/2014/main" id="{64BBFEBC-C793-395C-907B-7F8C4D86FF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56093" y="5081052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56" name="Přímá spojnice 2455">
              <a:extLst>
                <a:ext uri="{FF2B5EF4-FFF2-40B4-BE49-F238E27FC236}">
                  <a16:creationId xmlns:a16="http://schemas.microsoft.com/office/drawing/2014/main" id="{5526E12B-55F2-0D2D-3F9F-774E9B7690CD}"/>
                </a:ext>
              </a:extLst>
            </p:cNvPr>
            <p:cNvCxnSpPr>
              <a:cxnSpLocks/>
            </p:cNvCxnSpPr>
            <p:nvPr/>
          </p:nvCxnSpPr>
          <p:spPr>
            <a:xfrm>
              <a:off x="6074584" y="5096117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57" name="Přímá spojnice 2456">
              <a:extLst>
                <a:ext uri="{FF2B5EF4-FFF2-40B4-BE49-F238E27FC236}">
                  <a16:creationId xmlns:a16="http://schemas.microsoft.com/office/drawing/2014/main" id="{DF7C200E-0D01-CBB6-E7A2-E239D7F018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61726" y="5088833"/>
              <a:ext cx="212377" cy="48645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58" name="Přímá spojnice 2457">
              <a:extLst>
                <a:ext uri="{FF2B5EF4-FFF2-40B4-BE49-F238E27FC236}">
                  <a16:creationId xmlns:a16="http://schemas.microsoft.com/office/drawing/2014/main" id="{260F3986-3F80-FEDA-8B2C-196FC7903AD9}"/>
                </a:ext>
              </a:extLst>
            </p:cNvPr>
            <p:cNvCxnSpPr>
              <a:cxnSpLocks/>
            </p:cNvCxnSpPr>
            <p:nvPr/>
          </p:nvCxnSpPr>
          <p:spPr>
            <a:xfrm>
              <a:off x="6074068" y="5000963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59" name="Přímá spojnice 2458">
              <a:extLst>
                <a:ext uri="{FF2B5EF4-FFF2-40B4-BE49-F238E27FC236}">
                  <a16:creationId xmlns:a16="http://schemas.microsoft.com/office/drawing/2014/main" id="{EE6F6CFF-ABD5-0ABC-007C-8F075434B2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62138" y="4532512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60" name="Skupina 2459">
            <a:extLst>
              <a:ext uri="{FF2B5EF4-FFF2-40B4-BE49-F238E27FC236}">
                <a16:creationId xmlns:a16="http://schemas.microsoft.com/office/drawing/2014/main" id="{10B14993-651A-653B-9810-9BB5587D829C}"/>
              </a:ext>
            </a:extLst>
          </p:cNvPr>
          <p:cNvGrpSpPr/>
          <p:nvPr/>
        </p:nvGrpSpPr>
        <p:grpSpPr>
          <a:xfrm rot="20649851">
            <a:off x="7439748" y="5208340"/>
            <a:ext cx="1262598" cy="131868"/>
            <a:chOff x="1808763" y="1814071"/>
            <a:chExt cx="2834953" cy="244830"/>
          </a:xfrm>
        </p:grpSpPr>
        <p:cxnSp>
          <p:nvCxnSpPr>
            <p:cNvPr id="2461" name="Přímá spojnice 2460">
              <a:extLst>
                <a:ext uri="{FF2B5EF4-FFF2-40B4-BE49-F238E27FC236}">
                  <a16:creationId xmlns:a16="http://schemas.microsoft.com/office/drawing/2014/main" id="{897955B8-F8DF-CB34-A712-F6742C4751EF}"/>
                </a:ext>
              </a:extLst>
            </p:cNvPr>
            <p:cNvCxnSpPr/>
            <p:nvPr/>
          </p:nvCxnSpPr>
          <p:spPr>
            <a:xfrm flipV="1">
              <a:off x="1808763" y="1829958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62" name="Přímá spojnice 2461">
              <a:extLst>
                <a:ext uri="{FF2B5EF4-FFF2-40B4-BE49-F238E27FC236}">
                  <a16:creationId xmlns:a16="http://schemas.microsoft.com/office/drawing/2014/main" id="{9BC1AA9D-AFFC-CA42-5BE3-19C3EEB3AF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6942" y="1837292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63" name="Přímá spojnice 2462">
              <a:extLst>
                <a:ext uri="{FF2B5EF4-FFF2-40B4-BE49-F238E27FC236}">
                  <a16:creationId xmlns:a16="http://schemas.microsoft.com/office/drawing/2014/main" id="{2C4B9E80-220F-EE81-119F-59394EA520BA}"/>
                </a:ext>
              </a:extLst>
            </p:cNvPr>
            <p:cNvCxnSpPr/>
            <p:nvPr/>
          </p:nvCxnSpPr>
          <p:spPr>
            <a:xfrm flipV="1">
              <a:off x="2241769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64" name="Přímá spojnice 2463">
              <a:extLst>
                <a:ext uri="{FF2B5EF4-FFF2-40B4-BE49-F238E27FC236}">
                  <a16:creationId xmlns:a16="http://schemas.microsoft.com/office/drawing/2014/main" id="{D0F3C054-5E96-0EC3-BC88-D5D8E4C4EBFB}"/>
                </a:ext>
              </a:extLst>
            </p:cNvPr>
            <p:cNvCxnSpPr>
              <a:cxnSpLocks/>
            </p:cNvCxnSpPr>
            <p:nvPr/>
          </p:nvCxnSpPr>
          <p:spPr>
            <a:xfrm>
              <a:off x="2464771" y="1837292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65" name="Přímá spojnice 2464">
              <a:extLst>
                <a:ext uri="{FF2B5EF4-FFF2-40B4-BE49-F238E27FC236}">
                  <a16:creationId xmlns:a16="http://schemas.microsoft.com/office/drawing/2014/main" id="{95BED641-5F90-3C1E-7DFF-EEFD7F2EA11B}"/>
                </a:ext>
              </a:extLst>
            </p:cNvPr>
            <p:cNvCxnSpPr/>
            <p:nvPr/>
          </p:nvCxnSpPr>
          <p:spPr>
            <a:xfrm flipV="1">
              <a:off x="2679598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66" name="Přímá spojnice 2465">
              <a:extLst>
                <a:ext uri="{FF2B5EF4-FFF2-40B4-BE49-F238E27FC236}">
                  <a16:creationId xmlns:a16="http://schemas.microsoft.com/office/drawing/2014/main" id="{779E4D97-496E-0C08-8562-19505E4035D6}"/>
                </a:ext>
              </a:extLst>
            </p:cNvPr>
            <p:cNvCxnSpPr>
              <a:cxnSpLocks/>
            </p:cNvCxnSpPr>
            <p:nvPr/>
          </p:nvCxnSpPr>
          <p:spPr>
            <a:xfrm>
              <a:off x="2890984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67" name="Přímá spojnice 2466">
              <a:extLst>
                <a:ext uri="{FF2B5EF4-FFF2-40B4-BE49-F238E27FC236}">
                  <a16:creationId xmlns:a16="http://schemas.microsoft.com/office/drawing/2014/main" id="{9EAE95CC-3DEF-34E7-1F08-12B3F014574C}"/>
                </a:ext>
              </a:extLst>
            </p:cNvPr>
            <p:cNvCxnSpPr/>
            <p:nvPr/>
          </p:nvCxnSpPr>
          <p:spPr>
            <a:xfrm flipV="1">
              <a:off x="3105811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68" name="Přímá spojnice 2467">
              <a:extLst>
                <a:ext uri="{FF2B5EF4-FFF2-40B4-BE49-F238E27FC236}">
                  <a16:creationId xmlns:a16="http://schemas.microsoft.com/office/drawing/2014/main" id="{F6B32238-EB53-BDD9-739D-5FFAD94E240E}"/>
                </a:ext>
              </a:extLst>
            </p:cNvPr>
            <p:cNvCxnSpPr>
              <a:cxnSpLocks/>
            </p:cNvCxnSpPr>
            <p:nvPr/>
          </p:nvCxnSpPr>
          <p:spPr>
            <a:xfrm>
              <a:off x="3328813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69" name="Přímá spojnice 2468">
              <a:extLst>
                <a:ext uri="{FF2B5EF4-FFF2-40B4-BE49-F238E27FC236}">
                  <a16:creationId xmlns:a16="http://schemas.microsoft.com/office/drawing/2014/main" id="{D483AD26-ABCE-C351-47E3-A1E827B016DC}"/>
                </a:ext>
              </a:extLst>
            </p:cNvPr>
            <p:cNvCxnSpPr/>
            <p:nvPr/>
          </p:nvCxnSpPr>
          <p:spPr>
            <a:xfrm flipV="1">
              <a:off x="3543640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70" name="Přímá spojnice 2469">
              <a:extLst>
                <a:ext uri="{FF2B5EF4-FFF2-40B4-BE49-F238E27FC236}">
                  <a16:creationId xmlns:a16="http://schemas.microsoft.com/office/drawing/2014/main" id="{62FCC3E3-EA59-F647-E714-6A22AB603FE1}"/>
                </a:ext>
              </a:extLst>
            </p:cNvPr>
            <p:cNvCxnSpPr>
              <a:cxnSpLocks/>
            </p:cNvCxnSpPr>
            <p:nvPr/>
          </p:nvCxnSpPr>
          <p:spPr>
            <a:xfrm>
              <a:off x="3755026" y="182707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71" name="Přímá spojnice 2470">
              <a:extLst>
                <a:ext uri="{FF2B5EF4-FFF2-40B4-BE49-F238E27FC236}">
                  <a16:creationId xmlns:a16="http://schemas.microsoft.com/office/drawing/2014/main" id="{BCDB52EC-0856-C902-6D74-F96A7F79487D}"/>
                </a:ext>
              </a:extLst>
            </p:cNvPr>
            <p:cNvCxnSpPr/>
            <p:nvPr/>
          </p:nvCxnSpPr>
          <p:spPr>
            <a:xfrm flipV="1">
              <a:off x="3969853" y="1814071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72" name="Přímá spojnice 2471">
              <a:extLst>
                <a:ext uri="{FF2B5EF4-FFF2-40B4-BE49-F238E27FC236}">
                  <a16:creationId xmlns:a16="http://schemas.microsoft.com/office/drawing/2014/main" id="{0C1675F9-36C5-4AE0-CBFE-2FDA90ED340C}"/>
                </a:ext>
              </a:extLst>
            </p:cNvPr>
            <p:cNvCxnSpPr>
              <a:cxnSpLocks/>
            </p:cNvCxnSpPr>
            <p:nvPr/>
          </p:nvCxnSpPr>
          <p:spPr>
            <a:xfrm>
              <a:off x="4183330" y="182072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73" name="Přímá spojnice 2472">
              <a:extLst>
                <a:ext uri="{FF2B5EF4-FFF2-40B4-BE49-F238E27FC236}">
                  <a16:creationId xmlns:a16="http://schemas.microsoft.com/office/drawing/2014/main" id="{C90C7037-E92A-837C-B854-C69643961F77}"/>
                </a:ext>
              </a:extLst>
            </p:cNvPr>
            <p:cNvCxnSpPr/>
            <p:nvPr/>
          </p:nvCxnSpPr>
          <p:spPr>
            <a:xfrm flipV="1">
              <a:off x="4396066" y="181800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74" name="Skupina 2473">
            <a:extLst>
              <a:ext uri="{FF2B5EF4-FFF2-40B4-BE49-F238E27FC236}">
                <a16:creationId xmlns:a16="http://schemas.microsoft.com/office/drawing/2014/main" id="{6368F98D-28F1-6410-5CDA-C3A32829F6B0}"/>
              </a:ext>
            </a:extLst>
          </p:cNvPr>
          <p:cNvGrpSpPr/>
          <p:nvPr/>
        </p:nvGrpSpPr>
        <p:grpSpPr>
          <a:xfrm rot="19788964">
            <a:off x="5715722" y="5565504"/>
            <a:ext cx="1262598" cy="131868"/>
            <a:chOff x="1808763" y="1814071"/>
            <a:chExt cx="2834953" cy="244830"/>
          </a:xfrm>
        </p:grpSpPr>
        <p:cxnSp>
          <p:nvCxnSpPr>
            <p:cNvPr id="2475" name="Přímá spojnice 2474">
              <a:extLst>
                <a:ext uri="{FF2B5EF4-FFF2-40B4-BE49-F238E27FC236}">
                  <a16:creationId xmlns:a16="http://schemas.microsoft.com/office/drawing/2014/main" id="{7D524E6F-ADC6-4D31-6E22-AC1AE1DD6FBD}"/>
                </a:ext>
              </a:extLst>
            </p:cNvPr>
            <p:cNvCxnSpPr/>
            <p:nvPr/>
          </p:nvCxnSpPr>
          <p:spPr>
            <a:xfrm flipV="1">
              <a:off x="1808763" y="1829958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76" name="Přímá spojnice 2475">
              <a:extLst>
                <a:ext uri="{FF2B5EF4-FFF2-40B4-BE49-F238E27FC236}">
                  <a16:creationId xmlns:a16="http://schemas.microsoft.com/office/drawing/2014/main" id="{5CCB58A6-407D-B1A9-A1A3-79142D246D6D}"/>
                </a:ext>
              </a:extLst>
            </p:cNvPr>
            <p:cNvCxnSpPr>
              <a:cxnSpLocks/>
            </p:cNvCxnSpPr>
            <p:nvPr/>
          </p:nvCxnSpPr>
          <p:spPr>
            <a:xfrm>
              <a:off x="2026942" y="1837292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77" name="Přímá spojnice 2476">
              <a:extLst>
                <a:ext uri="{FF2B5EF4-FFF2-40B4-BE49-F238E27FC236}">
                  <a16:creationId xmlns:a16="http://schemas.microsoft.com/office/drawing/2014/main" id="{19263AFE-B760-8429-68EE-6BFB2C208D4E}"/>
                </a:ext>
              </a:extLst>
            </p:cNvPr>
            <p:cNvCxnSpPr/>
            <p:nvPr/>
          </p:nvCxnSpPr>
          <p:spPr>
            <a:xfrm flipV="1">
              <a:off x="2241769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78" name="Přímá spojnice 2477">
              <a:extLst>
                <a:ext uri="{FF2B5EF4-FFF2-40B4-BE49-F238E27FC236}">
                  <a16:creationId xmlns:a16="http://schemas.microsoft.com/office/drawing/2014/main" id="{0DB08A02-E279-55D6-982B-03B3088F5612}"/>
                </a:ext>
              </a:extLst>
            </p:cNvPr>
            <p:cNvCxnSpPr>
              <a:cxnSpLocks/>
            </p:cNvCxnSpPr>
            <p:nvPr/>
          </p:nvCxnSpPr>
          <p:spPr>
            <a:xfrm>
              <a:off x="2464771" y="1837292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79" name="Přímá spojnice 2478">
              <a:extLst>
                <a:ext uri="{FF2B5EF4-FFF2-40B4-BE49-F238E27FC236}">
                  <a16:creationId xmlns:a16="http://schemas.microsoft.com/office/drawing/2014/main" id="{8F1D04B7-6E6C-BA98-C315-15A4FADD654F}"/>
                </a:ext>
              </a:extLst>
            </p:cNvPr>
            <p:cNvCxnSpPr/>
            <p:nvPr/>
          </p:nvCxnSpPr>
          <p:spPr>
            <a:xfrm flipV="1">
              <a:off x="2679598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80" name="Přímá spojnice 2479">
              <a:extLst>
                <a:ext uri="{FF2B5EF4-FFF2-40B4-BE49-F238E27FC236}">
                  <a16:creationId xmlns:a16="http://schemas.microsoft.com/office/drawing/2014/main" id="{53A8ED4F-CC4C-5A5F-9155-5902D4378201}"/>
                </a:ext>
              </a:extLst>
            </p:cNvPr>
            <p:cNvCxnSpPr>
              <a:cxnSpLocks/>
            </p:cNvCxnSpPr>
            <p:nvPr/>
          </p:nvCxnSpPr>
          <p:spPr>
            <a:xfrm>
              <a:off x="2890984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81" name="Přímá spojnice 2480">
              <a:extLst>
                <a:ext uri="{FF2B5EF4-FFF2-40B4-BE49-F238E27FC236}">
                  <a16:creationId xmlns:a16="http://schemas.microsoft.com/office/drawing/2014/main" id="{8BC9AAA4-CA1C-366E-86BA-6DC302C6A77B}"/>
                </a:ext>
              </a:extLst>
            </p:cNvPr>
            <p:cNvCxnSpPr/>
            <p:nvPr/>
          </p:nvCxnSpPr>
          <p:spPr>
            <a:xfrm flipV="1">
              <a:off x="3105811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82" name="Přímá spojnice 2481">
              <a:extLst>
                <a:ext uri="{FF2B5EF4-FFF2-40B4-BE49-F238E27FC236}">
                  <a16:creationId xmlns:a16="http://schemas.microsoft.com/office/drawing/2014/main" id="{03D1BB79-092D-C623-7379-085E6919B382}"/>
                </a:ext>
              </a:extLst>
            </p:cNvPr>
            <p:cNvCxnSpPr>
              <a:cxnSpLocks/>
            </p:cNvCxnSpPr>
            <p:nvPr/>
          </p:nvCxnSpPr>
          <p:spPr>
            <a:xfrm>
              <a:off x="3328813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83" name="Přímá spojnice 2482">
              <a:extLst>
                <a:ext uri="{FF2B5EF4-FFF2-40B4-BE49-F238E27FC236}">
                  <a16:creationId xmlns:a16="http://schemas.microsoft.com/office/drawing/2014/main" id="{2CF4ED05-961A-780C-80B7-EC9657C0CC41}"/>
                </a:ext>
              </a:extLst>
            </p:cNvPr>
            <p:cNvCxnSpPr/>
            <p:nvPr/>
          </p:nvCxnSpPr>
          <p:spPr>
            <a:xfrm flipV="1">
              <a:off x="3543640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84" name="Přímá spojnice 2483">
              <a:extLst>
                <a:ext uri="{FF2B5EF4-FFF2-40B4-BE49-F238E27FC236}">
                  <a16:creationId xmlns:a16="http://schemas.microsoft.com/office/drawing/2014/main" id="{E20C8915-D5B7-3076-701E-2E11254C549F}"/>
                </a:ext>
              </a:extLst>
            </p:cNvPr>
            <p:cNvCxnSpPr>
              <a:cxnSpLocks/>
            </p:cNvCxnSpPr>
            <p:nvPr/>
          </p:nvCxnSpPr>
          <p:spPr>
            <a:xfrm>
              <a:off x="3755026" y="182707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85" name="Přímá spojnice 2484">
              <a:extLst>
                <a:ext uri="{FF2B5EF4-FFF2-40B4-BE49-F238E27FC236}">
                  <a16:creationId xmlns:a16="http://schemas.microsoft.com/office/drawing/2014/main" id="{D89FD2EB-6E3F-7B53-161F-68C39E5E97F2}"/>
                </a:ext>
              </a:extLst>
            </p:cNvPr>
            <p:cNvCxnSpPr/>
            <p:nvPr/>
          </p:nvCxnSpPr>
          <p:spPr>
            <a:xfrm flipV="1">
              <a:off x="3969853" y="1814071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86" name="Přímá spojnice 2485">
              <a:extLst>
                <a:ext uri="{FF2B5EF4-FFF2-40B4-BE49-F238E27FC236}">
                  <a16:creationId xmlns:a16="http://schemas.microsoft.com/office/drawing/2014/main" id="{1E0E9076-5C29-F49A-9407-47E96B89EA9A}"/>
                </a:ext>
              </a:extLst>
            </p:cNvPr>
            <p:cNvCxnSpPr>
              <a:cxnSpLocks/>
            </p:cNvCxnSpPr>
            <p:nvPr/>
          </p:nvCxnSpPr>
          <p:spPr>
            <a:xfrm>
              <a:off x="4183330" y="182072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87" name="Přímá spojnice 2486">
              <a:extLst>
                <a:ext uri="{FF2B5EF4-FFF2-40B4-BE49-F238E27FC236}">
                  <a16:creationId xmlns:a16="http://schemas.microsoft.com/office/drawing/2014/main" id="{D49C22C7-194E-D31A-1678-6C867DC71438}"/>
                </a:ext>
              </a:extLst>
            </p:cNvPr>
            <p:cNvCxnSpPr/>
            <p:nvPr/>
          </p:nvCxnSpPr>
          <p:spPr>
            <a:xfrm flipV="1">
              <a:off x="4396066" y="181800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88" name="Skupina 2487">
            <a:extLst>
              <a:ext uri="{FF2B5EF4-FFF2-40B4-BE49-F238E27FC236}">
                <a16:creationId xmlns:a16="http://schemas.microsoft.com/office/drawing/2014/main" id="{23AE747A-3AE6-671A-00AC-59B81FB08ADF}"/>
              </a:ext>
            </a:extLst>
          </p:cNvPr>
          <p:cNvGrpSpPr/>
          <p:nvPr/>
        </p:nvGrpSpPr>
        <p:grpSpPr>
          <a:xfrm rot="20649851">
            <a:off x="7963623" y="4773032"/>
            <a:ext cx="1262598" cy="131868"/>
            <a:chOff x="1808763" y="1814071"/>
            <a:chExt cx="2834953" cy="244830"/>
          </a:xfrm>
        </p:grpSpPr>
        <p:cxnSp>
          <p:nvCxnSpPr>
            <p:cNvPr id="2489" name="Přímá spojnice 2488">
              <a:extLst>
                <a:ext uri="{FF2B5EF4-FFF2-40B4-BE49-F238E27FC236}">
                  <a16:creationId xmlns:a16="http://schemas.microsoft.com/office/drawing/2014/main" id="{CE159382-C782-86F6-021D-E1422A8537FD}"/>
                </a:ext>
              </a:extLst>
            </p:cNvPr>
            <p:cNvCxnSpPr/>
            <p:nvPr/>
          </p:nvCxnSpPr>
          <p:spPr>
            <a:xfrm flipV="1">
              <a:off x="1808763" y="1829958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90" name="Přímá spojnice 2489">
              <a:extLst>
                <a:ext uri="{FF2B5EF4-FFF2-40B4-BE49-F238E27FC236}">
                  <a16:creationId xmlns:a16="http://schemas.microsoft.com/office/drawing/2014/main" id="{BE258943-3349-50CD-952F-54A49CA11F11}"/>
                </a:ext>
              </a:extLst>
            </p:cNvPr>
            <p:cNvCxnSpPr>
              <a:cxnSpLocks/>
            </p:cNvCxnSpPr>
            <p:nvPr/>
          </p:nvCxnSpPr>
          <p:spPr>
            <a:xfrm>
              <a:off x="2026942" y="1837292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91" name="Přímá spojnice 2490">
              <a:extLst>
                <a:ext uri="{FF2B5EF4-FFF2-40B4-BE49-F238E27FC236}">
                  <a16:creationId xmlns:a16="http://schemas.microsoft.com/office/drawing/2014/main" id="{7E5E8CF0-A2F7-76E6-5C68-0086818F00A5}"/>
                </a:ext>
              </a:extLst>
            </p:cNvPr>
            <p:cNvCxnSpPr/>
            <p:nvPr/>
          </p:nvCxnSpPr>
          <p:spPr>
            <a:xfrm flipV="1">
              <a:off x="2241769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92" name="Přímá spojnice 2491">
              <a:extLst>
                <a:ext uri="{FF2B5EF4-FFF2-40B4-BE49-F238E27FC236}">
                  <a16:creationId xmlns:a16="http://schemas.microsoft.com/office/drawing/2014/main" id="{0B422263-E243-DD00-81EE-E1DC41618477}"/>
                </a:ext>
              </a:extLst>
            </p:cNvPr>
            <p:cNvCxnSpPr>
              <a:cxnSpLocks/>
            </p:cNvCxnSpPr>
            <p:nvPr/>
          </p:nvCxnSpPr>
          <p:spPr>
            <a:xfrm>
              <a:off x="2464771" y="1837292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93" name="Přímá spojnice 2492">
              <a:extLst>
                <a:ext uri="{FF2B5EF4-FFF2-40B4-BE49-F238E27FC236}">
                  <a16:creationId xmlns:a16="http://schemas.microsoft.com/office/drawing/2014/main" id="{AACF1BF6-C93F-CDBD-C0A7-40DBA34CFB5D}"/>
                </a:ext>
              </a:extLst>
            </p:cNvPr>
            <p:cNvCxnSpPr/>
            <p:nvPr/>
          </p:nvCxnSpPr>
          <p:spPr>
            <a:xfrm flipV="1">
              <a:off x="2679598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94" name="Přímá spojnice 2493">
              <a:extLst>
                <a:ext uri="{FF2B5EF4-FFF2-40B4-BE49-F238E27FC236}">
                  <a16:creationId xmlns:a16="http://schemas.microsoft.com/office/drawing/2014/main" id="{F2B4093C-FFC3-4346-5A84-A6512B412433}"/>
                </a:ext>
              </a:extLst>
            </p:cNvPr>
            <p:cNvCxnSpPr>
              <a:cxnSpLocks/>
            </p:cNvCxnSpPr>
            <p:nvPr/>
          </p:nvCxnSpPr>
          <p:spPr>
            <a:xfrm>
              <a:off x="2890984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95" name="Přímá spojnice 2494">
              <a:extLst>
                <a:ext uri="{FF2B5EF4-FFF2-40B4-BE49-F238E27FC236}">
                  <a16:creationId xmlns:a16="http://schemas.microsoft.com/office/drawing/2014/main" id="{BC06E0B9-5459-0938-244B-20E5FB2260C3}"/>
                </a:ext>
              </a:extLst>
            </p:cNvPr>
            <p:cNvCxnSpPr/>
            <p:nvPr/>
          </p:nvCxnSpPr>
          <p:spPr>
            <a:xfrm flipV="1">
              <a:off x="3105811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96" name="Přímá spojnice 2495">
              <a:extLst>
                <a:ext uri="{FF2B5EF4-FFF2-40B4-BE49-F238E27FC236}">
                  <a16:creationId xmlns:a16="http://schemas.microsoft.com/office/drawing/2014/main" id="{47A63201-F66B-CCCB-AB81-BD34480E5729}"/>
                </a:ext>
              </a:extLst>
            </p:cNvPr>
            <p:cNvCxnSpPr>
              <a:cxnSpLocks/>
            </p:cNvCxnSpPr>
            <p:nvPr/>
          </p:nvCxnSpPr>
          <p:spPr>
            <a:xfrm>
              <a:off x="3328813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97" name="Přímá spojnice 2496">
              <a:extLst>
                <a:ext uri="{FF2B5EF4-FFF2-40B4-BE49-F238E27FC236}">
                  <a16:creationId xmlns:a16="http://schemas.microsoft.com/office/drawing/2014/main" id="{A63B815C-2C6E-637D-E676-5A4124D11EC2}"/>
                </a:ext>
              </a:extLst>
            </p:cNvPr>
            <p:cNvCxnSpPr/>
            <p:nvPr/>
          </p:nvCxnSpPr>
          <p:spPr>
            <a:xfrm flipV="1">
              <a:off x="3543640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98" name="Přímá spojnice 2497">
              <a:extLst>
                <a:ext uri="{FF2B5EF4-FFF2-40B4-BE49-F238E27FC236}">
                  <a16:creationId xmlns:a16="http://schemas.microsoft.com/office/drawing/2014/main" id="{46607A1C-6082-0BC7-7D62-02D28EED510F}"/>
                </a:ext>
              </a:extLst>
            </p:cNvPr>
            <p:cNvCxnSpPr>
              <a:cxnSpLocks/>
            </p:cNvCxnSpPr>
            <p:nvPr/>
          </p:nvCxnSpPr>
          <p:spPr>
            <a:xfrm>
              <a:off x="3755026" y="182707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99" name="Přímá spojnice 2498">
              <a:extLst>
                <a:ext uri="{FF2B5EF4-FFF2-40B4-BE49-F238E27FC236}">
                  <a16:creationId xmlns:a16="http://schemas.microsoft.com/office/drawing/2014/main" id="{D76741D9-4A32-9FDF-184E-7CFC3C84FBB3}"/>
                </a:ext>
              </a:extLst>
            </p:cNvPr>
            <p:cNvCxnSpPr/>
            <p:nvPr/>
          </p:nvCxnSpPr>
          <p:spPr>
            <a:xfrm flipV="1">
              <a:off x="3969853" y="1814071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00" name="Přímá spojnice 2499">
              <a:extLst>
                <a:ext uri="{FF2B5EF4-FFF2-40B4-BE49-F238E27FC236}">
                  <a16:creationId xmlns:a16="http://schemas.microsoft.com/office/drawing/2014/main" id="{F5285C31-D639-085F-F92C-2BC8AB0454A2}"/>
                </a:ext>
              </a:extLst>
            </p:cNvPr>
            <p:cNvCxnSpPr>
              <a:cxnSpLocks/>
            </p:cNvCxnSpPr>
            <p:nvPr/>
          </p:nvCxnSpPr>
          <p:spPr>
            <a:xfrm>
              <a:off x="4183330" y="182072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01" name="Přímá spojnice 2500">
              <a:extLst>
                <a:ext uri="{FF2B5EF4-FFF2-40B4-BE49-F238E27FC236}">
                  <a16:creationId xmlns:a16="http://schemas.microsoft.com/office/drawing/2014/main" id="{F9BBC709-3997-9C0E-200D-9C7C20ADBDEF}"/>
                </a:ext>
              </a:extLst>
            </p:cNvPr>
            <p:cNvCxnSpPr/>
            <p:nvPr/>
          </p:nvCxnSpPr>
          <p:spPr>
            <a:xfrm flipV="1">
              <a:off x="4396066" y="181800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03" name="Skupina 2502">
            <a:extLst>
              <a:ext uri="{FF2B5EF4-FFF2-40B4-BE49-F238E27FC236}">
                <a16:creationId xmlns:a16="http://schemas.microsoft.com/office/drawing/2014/main" id="{1AAA4969-A4B9-8C53-089F-8029D4FF828C}"/>
              </a:ext>
            </a:extLst>
          </p:cNvPr>
          <p:cNvGrpSpPr/>
          <p:nvPr/>
        </p:nvGrpSpPr>
        <p:grpSpPr>
          <a:xfrm rot="20892167">
            <a:off x="3580097" y="4573072"/>
            <a:ext cx="1258584" cy="269898"/>
            <a:chOff x="984938" y="4525369"/>
            <a:chExt cx="5822388" cy="1049915"/>
          </a:xfrm>
        </p:grpSpPr>
        <p:cxnSp>
          <p:nvCxnSpPr>
            <p:cNvPr id="2504" name="Přímá spojnice 2503">
              <a:extLst>
                <a:ext uri="{FF2B5EF4-FFF2-40B4-BE49-F238E27FC236}">
                  <a16:creationId xmlns:a16="http://schemas.microsoft.com/office/drawing/2014/main" id="{9BAABAB7-1628-7C7E-E565-1D25952BA7AA}"/>
                </a:ext>
              </a:extLst>
            </p:cNvPr>
            <p:cNvCxnSpPr>
              <a:cxnSpLocks/>
            </p:cNvCxnSpPr>
            <p:nvPr/>
          </p:nvCxnSpPr>
          <p:spPr>
            <a:xfrm>
              <a:off x="984938" y="5548830"/>
              <a:ext cx="570363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05" name="Přímá spojnice 2504">
              <a:extLst>
                <a:ext uri="{FF2B5EF4-FFF2-40B4-BE49-F238E27FC236}">
                  <a16:creationId xmlns:a16="http://schemas.microsoft.com/office/drawing/2014/main" id="{ABEEB3B5-0894-8A9C-F8F7-180E8C02B1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3870" y="5073909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06" name="Přímá spojnice 2505">
              <a:extLst>
                <a:ext uri="{FF2B5EF4-FFF2-40B4-BE49-F238E27FC236}">
                  <a16:creationId xmlns:a16="http://schemas.microsoft.com/office/drawing/2014/main" id="{389A8510-A491-01C0-D607-C81E31764F20}"/>
                </a:ext>
              </a:extLst>
            </p:cNvPr>
            <p:cNvCxnSpPr>
              <a:cxnSpLocks/>
            </p:cNvCxnSpPr>
            <p:nvPr/>
          </p:nvCxnSpPr>
          <p:spPr>
            <a:xfrm>
              <a:off x="1752361" y="5088974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07" name="Přímá spojnice 2506">
              <a:extLst>
                <a:ext uri="{FF2B5EF4-FFF2-40B4-BE49-F238E27FC236}">
                  <a16:creationId xmlns:a16="http://schemas.microsoft.com/office/drawing/2014/main" id="{0DF8BF57-8BE4-1978-7E9A-BE9CC6F122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39503" y="5081690"/>
              <a:ext cx="212377" cy="48645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08" name="Přímá spojnice 2507">
              <a:extLst>
                <a:ext uri="{FF2B5EF4-FFF2-40B4-BE49-F238E27FC236}">
                  <a16:creationId xmlns:a16="http://schemas.microsoft.com/office/drawing/2014/main" id="{D4AFAF33-36D9-36F9-EDA0-1762F660507F}"/>
                </a:ext>
              </a:extLst>
            </p:cNvPr>
            <p:cNvCxnSpPr>
              <a:cxnSpLocks/>
            </p:cNvCxnSpPr>
            <p:nvPr/>
          </p:nvCxnSpPr>
          <p:spPr>
            <a:xfrm>
              <a:off x="1751845" y="4993820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09" name="Přímá spojnice 2508">
              <a:extLst>
                <a:ext uri="{FF2B5EF4-FFF2-40B4-BE49-F238E27FC236}">
                  <a16:creationId xmlns:a16="http://schemas.microsoft.com/office/drawing/2014/main" id="{B93BBA65-17B3-D5C7-E89F-68ECC537A7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9915" y="4525369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10" name="Přímá spojnice 2509">
              <a:extLst>
                <a:ext uri="{FF2B5EF4-FFF2-40B4-BE49-F238E27FC236}">
                  <a16:creationId xmlns:a16="http://schemas.microsoft.com/office/drawing/2014/main" id="{E70F10BA-9039-B567-46C3-AB2C94D5E0A1}"/>
                </a:ext>
              </a:extLst>
            </p:cNvPr>
            <p:cNvCxnSpPr>
              <a:cxnSpLocks/>
            </p:cNvCxnSpPr>
            <p:nvPr/>
          </p:nvCxnSpPr>
          <p:spPr>
            <a:xfrm>
              <a:off x="2423818" y="5551727"/>
              <a:ext cx="570363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11" name="Přímá spojnice 2510">
              <a:extLst>
                <a:ext uri="{FF2B5EF4-FFF2-40B4-BE49-F238E27FC236}">
                  <a16:creationId xmlns:a16="http://schemas.microsoft.com/office/drawing/2014/main" id="{B091141C-29B0-C0D8-9634-1F0156B8D9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72750" y="5076806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12" name="Přímá spojnice 2511">
              <a:extLst>
                <a:ext uri="{FF2B5EF4-FFF2-40B4-BE49-F238E27FC236}">
                  <a16:creationId xmlns:a16="http://schemas.microsoft.com/office/drawing/2014/main" id="{44D35F87-2EAE-E62A-220E-9AB1CC32C586}"/>
                </a:ext>
              </a:extLst>
            </p:cNvPr>
            <p:cNvCxnSpPr>
              <a:cxnSpLocks/>
            </p:cNvCxnSpPr>
            <p:nvPr/>
          </p:nvCxnSpPr>
          <p:spPr>
            <a:xfrm>
              <a:off x="3191241" y="5091871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13" name="Přímá spojnice 2512">
              <a:extLst>
                <a:ext uri="{FF2B5EF4-FFF2-40B4-BE49-F238E27FC236}">
                  <a16:creationId xmlns:a16="http://schemas.microsoft.com/office/drawing/2014/main" id="{EF651CD1-375E-7F93-49FE-3AD414236B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78383" y="5084587"/>
              <a:ext cx="212377" cy="48645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14" name="Přímá spojnice 2513">
              <a:extLst>
                <a:ext uri="{FF2B5EF4-FFF2-40B4-BE49-F238E27FC236}">
                  <a16:creationId xmlns:a16="http://schemas.microsoft.com/office/drawing/2014/main" id="{F01AFD75-3EAC-AC7D-0B3F-8C52DCDFCB91}"/>
                </a:ext>
              </a:extLst>
            </p:cNvPr>
            <p:cNvCxnSpPr>
              <a:cxnSpLocks/>
            </p:cNvCxnSpPr>
            <p:nvPr/>
          </p:nvCxnSpPr>
          <p:spPr>
            <a:xfrm>
              <a:off x="3190725" y="4996717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15" name="Přímá spojnice 2514">
              <a:extLst>
                <a:ext uri="{FF2B5EF4-FFF2-40B4-BE49-F238E27FC236}">
                  <a16:creationId xmlns:a16="http://schemas.microsoft.com/office/drawing/2014/main" id="{B30019E7-7259-01F2-40AD-C43C281226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8795" y="4528266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16" name="Přímá spojnice 2515">
              <a:extLst>
                <a:ext uri="{FF2B5EF4-FFF2-40B4-BE49-F238E27FC236}">
                  <a16:creationId xmlns:a16="http://schemas.microsoft.com/office/drawing/2014/main" id="{C8464E8F-D921-5AC9-717A-FFE08804B8E0}"/>
                </a:ext>
              </a:extLst>
            </p:cNvPr>
            <p:cNvCxnSpPr>
              <a:cxnSpLocks/>
            </p:cNvCxnSpPr>
            <p:nvPr/>
          </p:nvCxnSpPr>
          <p:spPr>
            <a:xfrm>
              <a:off x="3868281" y="5553076"/>
              <a:ext cx="570363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17" name="Přímá spojnice 2516">
              <a:extLst>
                <a:ext uri="{FF2B5EF4-FFF2-40B4-BE49-F238E27FC236}">
                  <a16:creationId xmlns:a16="http://schemas.microsoft.com/office/drawing/2014/main" id="{A984DB46-DE76-E0CE-2210-ED29D43134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17213" y="5078155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18" name="Přímá spojnice 2517">
              <a:extLst>
                <a:ext uri="{FF2B5EF4-FFF2-40B4-BE49-F238E27FC236}">
                  <a16:creationId xmlns:a16="http://schemas.microsoft.com/office/drawing/2014/main" id="{C0B773DD-1BF7-542D-8539-562F0F203E57}"/>
                </a:ext>
              </a:extLst>
            </p:cNvPr>
            <p:cNvCxnSpPr>
              <a:cxnSpLocks/>
            </p:cNvCxnSpPr>
            <p:nvPr/>
          </p:nvCxnSpPr>
          <p:spPr>
            <a:xfrm>
              <a:off x="4635704" y="5093220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19" name="Přímá spojnice 2518">
              <a:extLst>
                <a:ext uri="{FF2B5EF4-FFF2-40B4-BE49-F238E27FC236}">
                  <a16:creationId xmlns:a16="http://schemas.microsoft.com/office/drawing/2014/main" id="{CF70646A-388A-08C9-4324-720FD302E5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22846" y="5085936"/>
              <a:ext cx="212377" cy="48645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20" name="Přímá spojnice 2519">
              <a:extLst>
                <a:ext uri="{FF2B5EF4-FFF2-40B4-BE49-F238E27FC236}">
                  <a16:creationId xmlns:a16="http://schemas.microsoft.com/office/drawing/2014/main" id="{6889769D-5AF7-E4FB-6ED1-11A9314C0DEE}"/>
                </a:ext>
              </a:extLst>
            </p:cNvPr>
            <p:cNvCxnSpPr>
              <a:cxnSpLocks/>
            </p:cNvCxnSpPr>
            <p:nvPr/>
          </p:nvCxnSpPr>
          <p:spPr>
            <a:xfrm>
              <a:off x="4635188" y="4998066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21" name="Přímá spojnice 2520">
              <a:extLst>
                <a:ext uri="{FF2B5EF4-FFF2-40B4-BE49-F238E27FC236}">
                  <a16:creationId xmlns:a16="http://schemas.microsoft.com/office/drawing/2014/main" id="{3B4C73C8-FAC8-E722-AEF2-B9B6601387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23258" y="4529615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22" name="Přímá spojnice 2521">
              <a:extLst>
                <a:ext uri="{FF2B5EF4-FFF2-40B4-BE49-F238E27FC236}">
                  <a16:creationId xmlns:a16="http://schemas.microsoft.com/office/drawing/2014/main" id="{6C96573D-2A9F-030B-EF73-A5278AF25814}"/>
                </a:ext>
              </a:extLst>
            </p:cNvPr>
            <p:cNvCxnSpPr>
              <a:cxnSpLocks/>
            </p:cNvCxnSpPr>
            <p:nvPr/>
          </p:nvCxnSpPr>
          <p:spPr>
            <a:xfrm>
              <a:off x="5307161" y="5555973"/>
              <a:ext cx="570363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23" name="Přímá spojnice 2522">
              <a:extLst>
                <a:ext uri="{FF2B5EF4-FFF2-40B4-BE49-F238E27FC236}">
                  <a16:creationId xmlns:a16="http://schemas.microsoft.com/office/drawing/2014/main" id="{78C53004-74F4-F55D-9F38-8ACBBD5FE1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56093" y="5081052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24" name="Přímá spojnice 2523">
              <a:extLst>
                <a:ext uri="{FF2B5EF4-FFF2-40B4-BE49-F238E27FC236}">
                  <a16:creationId xmlns:a16="http://schemas.microsoft.com/office/drawing/2014/main" id="{6D0F3FD9-1735-7ED3-C680-5D240E2250F5}"/>
                </a:ext>
              </a:extLst>
            </p:cNvPr>
            <p:cNvCxnSpPr>
              <a:cxnSpLocks/>
            </p:cNvCxnSpPr>
            <p:nvPr/>
          </p:nvCxnSpPr>
          <p:spPr>
            <a:xfrm>
              <a:off x="6074584" y="5096117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25" name="Přímá spojnice 2524">
              <a:extLst>
                <a:ext uri="{FF2B5EF4-FFF2-40B4-BE49-F238E27FC236}">
                  <a16:creationId xmlns:a16="http://schemas.microsoft.com/office/drawing/2014/main" id="{9CEB95B2-05BB-4CCF-903D-E1F597E141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61726" y="5088833"/>
              <a:ext cx="212377" cy="48645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26" name="Přímá spojnice 2525">
              <a:extLst>
                <a:ext uri="{FF2B5EF4-FFF2-40B4-BE49-F238E27FC236}">
                  <a16:creationId xmlns:a16="http://schemas.microsoft.com/office/drawing/2014/main" id="{CDC95044-BD4E-C5AC-F6EF-24FB29F8927A}"/>
                </a:ext>
              </a:extLst>
            </p:cNvPr>
            <p:cNvCxnSpPr>
              <a:cxnSpLocks/>
            </p:cNvCxnSpPr>
            <p:nvPr/>
          </p:nvCxnSpPr>
          <p:spPr>
            <a:xfrm>
              <a:off x="6074068" y="5000963"/>
              <a:ext cx="511228" cy="714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27" name="Přímá spojnice 2526">
              <a:extLst>
                <a:ext uri="{FF2B5EF4-FFF2-40B4-BE49-F238E27FC236}">
                  <a16:creationId xmlns:a16="http://schemas.microsoft.com/office/drawing/2014/main" id="{EF2B0792-0E4B-0C52-7053-010B7537C8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62138" y="4532512"/>
              <a:ext cx="245188" cy="4886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28" name="Skupina 2527">
            <a:extLst>
              <a:ext uri="{FF2B5EF4-FFF2-40B4-BE49-F238E27FC236}">
                <a16:creationId xmlns:a16="http://schemas.microsoft.com/office/drawing/2014/main" id="{B038E72E-D805-9FDE-7E56-F6852540CC4E}"/>
              </a:ext>
            </a:extLst>
          </p:cNvPr>
          <p:cNvGrpSpPr/>
          <p:nvPr/>
        </p:nvGrpSpPr>
        <p:grpSpPr>
          <a:xfrm rot="21183573">
            <a:off x="3666006" y="4489167"/>
            <a:ext cx="1262598" cy="131868"/>
            <a:chOff x="1808763" y="1814071"/>
            <a:chExt cx="2834953" cy="244830"/>
          </a:xfrm>
        </p:grpSpPr>
        <p:cxnSp>
          <p:nvCxnSpPr>
            <p:cNvPr id="2529" name="Přímá spojnice 2528">
              <a:extLst>
                <a:ext uri="{FF2B5EF4-FFF2-40B4-BE49-F238E27FC236}">
                  <a16:creationId xmlns:a16="http://schemas.microsoft.com/office/drawing/2014/main" id="{4B0AB4C1-B199-C915-E21D-DD3AF077C46F}"/>
                </a:ext>
              </a:extLst>
            </p:cNvPr>
            <p:cNvCxnSpPr/>
            <p:nvPr/>
          </p:nvCxnSpPr>
          <p:spPr>
            <a:xfrm flipV="1">
              <a:off x="1808763" y="1829958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30" name="Přímá spojnice 2529">
              <a:extLst>
                <a:ext uri="{FF2B5EF4-FFF2-40B4-BE49-F238E27FC236}">
                  <a16:creationId xmlns:a16="http://schemas.microsoft.com/office/drawing/2014/main" id="{03A78ED0-EECD-CD7A-4589-C5C9B0284711}"/>
                </a:ext>
              </a:extLst>
            </p:cNvPr>
            <p:cNvCxnSpPr>
              <a:cxnSpLocks/>
            </p:cNvCxnSpPr>
            <p:nvPr/>
          </p:nvCxnSpPr>
          <p:spPr>
            <a:xfrm>
              <a:off x="2026942" y="1837292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31" name="Přímá spojnice 2530">
              <a:extLst>
                <a:ext uri="{FF2B5EF4-FFF2-40B4-BE49-F238E27FC236}">
                  <a16:creationId xmlns:a16="http://schemas.microsoft.com/office/drawing/2014/main" id="{4DE69851-FE37-F100-1C36-79B803AFD2AB}"/>
                </a:ext>
              </a:extLst>
            </p:cNvPr>
            <p:cNvCxnSpPr/>
            <p:nvPr/>
          </p:nvCxnSpPr>
          <p:spPr>
            <a:xfrm flipV="1">
              <a:off x="2241769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32" name="Přímá spojnice 2531">
              <a:extLst>
                <a:ext uri="{FF2B5EF4-FFF2-40B4-BE49-F238E27FC236}">
                  <a16:creationId xmlns:a16="http://schemas.microsoft.com/office/drawing/2014/main" id="{3B24AA64-8625-6BAF-465B-8D8BDBDF2097}"/>
                </a:ext>
              </a:extLst>
            </p:cNvPr>
            <p:cNvCxnSpPr>
              <a:cxnSpLocks/>
            </p:cNvCxnSpPr>
            <p:nvPr/>
          </p:nvCxnSpPr>
          <p:spPr>
            <a:xfrm>
              <a:off x="2464771" y="1837292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33" name="Přímá spojnice 2532">
              <a:extLst>
                <a:ext uri="{FF2B5EF4-FFF2-40B4-BE49-F238E27FC236}">
                  <a16:creationId xmlns:a16="http://schemas.microsoft.com/office/drawing/2014/main" id="{C0969E86-1401-3B8F-5C53-5B12F555F3BA}"/>
                </a:ext>
              </a:extLst>
            </p:cNvPr>
            <p:cNvCxnSpPr/>
            <p:nvPr/>
          </p:nvCxnSpPr>
          <p:spPr>
            <a:xfrm flipV="1">
              <a:off x="2679598" y="1824286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34" name="Přímá spojnice 2533">
              <a:extLst>
                <a:ext uri="{FF2B5EF4-FFF2-40B4-BE49-F238E27FC236}">
                  <a16:creationId xmlns:a16="http://schemas.microsoft.com/office/drawing/2014/main" id="{B287C7BF-2842-411D-ECCE-C89DFF40B99C}"/>
                </a:ext>
              </a:extLst>
            </p:cNvPr>
            <p:cNvCxnSpPr>
              <a:cxnSpLocks/>
            </p:cNvCxnSpPr>
            <p:nvPr/>
          </p:nvCxnSpPr>
          <p:spPr>
            <a:xfrm>
              <a:off x="2890984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35" name="Přímá spojnice 2534">
              <a:extLst>
                <a:ext uri="{FF2B5EF4-FFF2-40B4-BE49-F238E27FC236}">
                  <a16:creationId xmlns:a16="http://schemas.microsoft.com/office/drawing/2014/main" id="{D255F7B3-B271-A19C-9BD8-76557B119F0C}"/>
                </a:ext>
              </a:extLst>
            </p:cNvPr>
            <p:cNvCxnSpPr/>
            <p:nvPr/>
          </p:nvCxnSpPr>
          <p:spPr>
            <a:xfrm flipV="1">
              <a:off x="3105811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36" name="Přímá spojnice 2535">
              <a:extLst>
                <a:ext uri="{FF2B5EF4-FFF2-40B4-BE49-F238E27FC236}">
                  <a16:creationId xmlns:a16="http://schemas.microsoft.com/office/drawing/2014/main" id="{0593467C-8E50-D4BF-6E43-5278BFCD5143}"/>
                </a:ext>
              </a:extLst>
            </p:cNvPr>
            <p:cNvCxnSpPr>
              <a:cxnSpLocks/>
            </p:cNvCxnSpPr>
            <p:nvPr/>
          </p:nvCxnSpPr>
          <p:spPr>
            <a:xfrm>
              <a:off x="3328813" y="1832749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37" name="Přímá spojnice 2536">
              <a:extLst>
                <a:ext uri="{FF2B5EF4-FFF2-40B4-BE49-F238E27FC236}">
                  <a16:creationId xmlns:a16="http://schemas.microsoft.com/office/drawing/2014/main" id="{EFEEFCE8-1328-ECEB-B07E-6E8DD397A919}"/>
                </a:ext>
              </a:extLst>
            </p:cNvPr>
            <p:cNvCxnSpPr/>
            <p:nvPr/>
          </p:nvCxnSpPr>
          <p:spPr>
            <a:xfrm flipV="1">
              <a:off x="3543640" y="181974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38" name="Přímá spojnice 2537">
              <a:extLst>
                <a:ext uri="{FF2B5EF4-FFF2-40B4-BE49-F238E27FC236}">
                  <a16:creationId xmlns:a16="http://schemas.microsoft.com/office/drawing/2014/main" id="{96106054-C86E-3656-43A5-222E4658A4A2}"/>
                </a:ext>
              </a:extLst>
            </p:cNvPr>
            <p:cNvCxnSpPr>
              <a:cxnSpLocks/>
            </p:cNvCxnSpPr>
            <p:nvPr/>
          </p:nvCxnSpPr>
          <p:spPr>
            <a:xfrm>
              <a:off x="3755026" y="182707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39" name="Přímá spojnice 2538">
              <a:extLst>
                <a:ext uri="{FF2B5EF4-FFF2-40B4-BE49-F238E27FC236}">
                  <a16:creationId xmlns:a16="http://schemas.microsoft.com/office/drawing/2014/main" id="{83930A0D-D372-AF6B-04D2-4DF4AC00B58B}"/>
                </a:ext>
              </a:extLst>
            </p:cNvPr>
            <p:cNvCxnSpPr/>
            <p:nvPr/>
          </p:nvCxnSpPr>
          <p:spPr>
            <a:xfrm flipV="1">
              <a:off x="3969853" y="1814071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40" name="Přímá spojnice 2539">
              <a:extLst>
                <a:ext uri="{FF2B5EF4-FFF2-40B4-BE49-F238E27FC236}">
                  <a16:creationId xmlns:a16="http://schemas.microsoft.com/office/drawing/2014/main" id="{A03EF5F2-FC23-5E55-228E-72225CA7477E}"/>
                </a:ext>
              </a:extLst>
            </p:cNvPr>
            <p:cNvCxnSpPr>
              <a:cxnSpLocks/>
            </p:cNvCxnSpPr>
            <p:nvPr/>
          </p:nvCxnSpPr>
          <p:spPr>
            <a:xfrm>
              <a:off x="4183330" y="1820727"/>
              <a:ext cx="247650" cy="221609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41" name="Přímá spojnice 2540">
              <a:extLst>
                <a:ext uri="{FF2B5EF4-FFF2-40B4-BE49-F238E27FC236}">
                  <a16:creationId xmlns:a16="http://schemas.microsoft.com/office/drawing/2014/main" id="{79286792-CF73-0316-54C0-E1DCFDC6A19F}"/>
                </a:ext>
              </a:extLst>
            </p:cNvPr>
            <p:cNvCxnSpPr/>
            <p:nvPr/>
          </p:nvCxnSpPr>
          <p:spPr>
            <a:xfrm flipV="1">
              <a:off x="4396066" y="1818003"/>
              <a:ext cx="247650" cy="228943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BFC5F2A5-267E-7873-00C4-959CEF7D92DA}"/>
              </a:ext>
            </a:extLst>
          </p:cNvPr>
          <p:cNvGrpSpPr/>
          <p:nvPr/>
        </p:nvGrpSpPr>
        <p:grpSpPr>
          <a:xfrm>
            <a:off x="-1" y="-1829"/>
            <a:ext cx="12192001" cy="6859830"/>
            <a:chOff x="-1" y="-1829"/>
            <a:chExt cx="12192001" cy="6859830"/>
          </a:xfrm>
        </p:grpSpPr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788437D4-1388-9DB4-0EC7-2A76C3755811}"/>
                </a:ext>
              </a:extLst>
            </p:cNvPr>
            <p:cNvSpPr/>
            <p:nvPr/>
          </p:nvSpPr>
          <p:spPr>
            <a:xfrm rot="5400000">
              <a:off x="-3270307" y="3306184"/>
              <a:ext cx="6822123" cy="2815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5F40200C-4FBD-8D3F-CCCC-6140EBD452DA}"/>
                </a:ext>
              </a:extLst>
            </p:cNvPr>
            <p:cNvSpPr/>
            <p:nvPr/>
          </p:nvSpPr>
          <p:spPr>
            <a:xfrm>
              <a:off x="0" y="-1829"/>
              <a:ext cx="12192000" cy="4571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01" name="Obdélník 2200">
            <a:extLst>
              <a:ext uri="{FF2B5EF4-FFF2-40B4-BE49-F238E27FC236}">
                <a16:creationId xmlns:a16="http://schemas.microsoft.com/office/drawing/2014/main" id="{49333C5A-7AC3-596A-A198-0D77B13F696D}"/>
              </a:ext>
            </a:extLst>
          </p:cNvPr>
          <p:cNvSpPr/>
          <p:nvPr/>
        </p:nvSpPr>
        <p:spPr>
          <a:xfrm>
            <a:off x="3565799" y="3913999"/>
            <a:ext cx="5753101" cy="4387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1762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45718</TotalTime>
  <Words>767</Words>
  <Application>Microsoft Office PowerPoint</Application>
  <PresentationFormat>Širokoúhlá obrazovka</PresentationFormat>
  <Paragraphs>206</Paragraphs>
  <Slides>19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Motiv Office</vt:lpstr>
      <vt:lpstr>Prezentace aplikace PowerPoint</vt:lpstr>
      <vt:lpstr>Válcovací emulze</vt:lpstr>
      <vt:lpstr>Tvorba lubricant layer</vt:lpstr>
      <vt:lpstr>Voda</vt:lpstr>
      <vt:lpstr>Olej (základový)</vt:lpstr>
      <vt:lpstr>Emulzifikátor</vt:lpstr>
      <vt:lpstr>Emulzifikátor</vt:lpstr>
      <vt:lpstr>Oiliness agent</vt:lpstr>
      <vt:lpstr>Elastomer</vt:lpstr>
      <vt:lpstr>Extreme-pressure agent</vt:lpstr>
      <vt:lpstr>Antikorozní přísady</vt:lpstr>
      <vt:lpstr>Antioxidanty</vt:lpstr>
      <vt:lpstr>Stárnutí oleje</vt:lpstr>
      <vt:lpstr>Stárnutí oleje</vt:lpstr>
      <vt:lpstr>Stárnutí oleje</vt:lpstr>
      <vt:lpstr>Biocid</vt:lpstr>
      <vt:lpstr>Prezentace aplikace PowerPoint</vt:lpstr>
      <vt:lpstr>Zdroje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Kodex obchodního jednání  GO Steel Frýdek Místek a.s.</dc:title>
  <dc:creator>Herda, Jan</dc:creator>
  <cp:lastModifiedBy>Kubina Tomáš</cp:lastModifiedBy>
  <cp:revision>440</cp:revision>
  <cp:lastPrinted>2022-05-30T08:38:34Z</cp:lastPrinted>
  <dcterms:created xsi:type="dcterms:W3CDTF">2018-03-20T10:48:55Z</dcterms:created>
  <dcterms:modified xsi:type="dcterms:W3CDTF">2025-05-29T11:22:34Z</dcterms:modified>
</cp:coreProperties>
</file>